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Lexend SemiBold"/>
      <p:regular r:id="rId71"/>
      <p:bold r:id="rId72"/>
    </p:embeddedFont>
    <p:embeddedFont>
      <p:font typeface="Sarabun"/>
      <p:regular r:id="rId73"/>
      <p:bold r:id="rId74"/>
      <p:italic r:id="rId75"/>
      <p:boldItalic r:id="rId76"/>
    </p:embeddedFont>
    <p:embeddedFont>
      <p:font typeface="Lexend Light"/>
      <p:regular r:id="rId77"/>
      <p:bold r:id="rId78"/>
    </p:embeddedFont>
    <p:embeddedFont>
      <p:font typeface="Noto Sans Thai"/>
      <p:regular r:id="rId79"/>
      <p:bold r:id="rId80"/>
    </p:embeddedFont>
    <p:embeddedFont>
      <p:font typeface="Lexend Medium"/>
      <p:regular r:id="rId81"/>
      <p:bold r:id="rId82"/>
    </p:embeddedFont>
    <p:embeddedFont>
      <p:font typeface="Lexend"/>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exend-bold.fntdata"/><Relationship Id="rId83" Type="http://schemas.openxmlformats.org/officeDocument/2006/relationships/font" Target="fonts/Lexend-regular.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NotoSansThai-bold.fntdata"/><Relationship Id="rId82" Type="http://schemas.openxmlformats.org/officeDocument/2006/relationships/font" Target="fonts/LexendMedium-bold.fntdata"/><Relationship Id="rId81" Type="http://schemas.openxmlformats.org/officeDocument/2006/relationships/font" Target="fonts/Lexen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arabun-regular.fntdata"/><Relationship Id="rId72" Type="http://schemas.openxmlformats.org/officeDocument/2006/relationships/font" Target="fonts/LexendSemiBold-bold.fntdata"/><Relationship Id="rId31" Type="http://schemas.openxmlformats.org/officeDocument/2006/relationships/slide" Target="slides/slide25.xml"/><Relationship Id="rId75" Type="http://schemas.openxmlformats.org/officeDocument/2006/relationships/font" Target="fonts/Sarabun-italic.fntdata"/><Relationship Id="rId30" Type="http://schemas.openxmlformats.org/officeDocument/2006/relationships/slide" Target="slides/slide24.xml"/><Relationship Id="rId74" Type="http://schemas.openxmlformats.org/officeDocument/2006/relationships/font" Target="fonts/Sarabun-bold.fntdata"/><Relationship Id="rId33" Type="http://schemas.openxmlformats.org/officeDocument/2006/relationships/slide" Target="slides/slide27.xml"/><Relationship Id="rId77" Type="http://schemas.openxmlformats.org/officeDocument/2006/relationships/font" Target="fonts/LexendLight-regular.fntdata"/><Relationship Id="rId32" Type="http://schemas.openxmlformats.org/officeDocument/2006/relationships/slide" Target="slides/slide26.xml"/><Relationship Id="rId76" Type="http://schemas.openxmlformats.org/officeDocument/2006/relationships/font" Target="fonts/Sarabun-boldItalic.fntdata"/><Relationship Id="rId35" Type="http://schemas.openxmlformats.org/officeDocument/2006/relationships/slide" Target="slides/slide29.xml"/><Relationship Id="rId79" Type="http://schemas.openxmlformats.org/officeDocument/2006/relationships/font" Target="fonts/NotoSansThai-regular.fntdata"/><Relationship Id="rId34" Type="http://schemas.openxmlformats.org/officeDocument/2006/relationships/slide" Target="slides/slide28.xml"/><Relationship Id="rId78" Type="http://schemas.openxmlformats.org/officeDocument/2006/relationships/font" Target="fonts/LexendLight-bold.fntdata"/><Relationship Id="rId71" Type="http://schemas.openxmlformats.org/officeDocument/2006/relationships/font" Target="fonts/LexendSemiBold-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3694ba93b23_0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3694ba93b23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3694ba93b23_0_2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3694ba93b23_0_2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3694ba93b23_0_2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3694ba93b23_0_2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3694ba93b23_0_2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3694ba93b23_0_2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3694ba93b23_0_2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3694ba93b23_0_2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3694ba93b23_0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3694ba93b23_0_2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3694ba93b23_0_2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3694ba93b23_0_2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3694ba93b23_0_2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3694ba93b23_0_2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3694ba93b23_0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3694ba93b23_0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3694ba93b23_0_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3694ba93b23_0_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3694ba93b2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3694ba93b2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3694ba93b23_0_2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3694ba93b23_0_2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3694ba93b23_0_2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3694ba93b23_0_2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3694ba93b23_0_2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3694ba93b23_0_2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g3694ba93b23_0_2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3694ba93b23_0_2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3694ba93b23_0_2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3694ba93b23_0_2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g3694ba93b2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3694ba93b2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3694ba93b23_0_2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3694ba93b23_0_2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3694ba93b23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3694ba93b23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3694ba93b23_0_2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3694ba93b23_0_2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3694ba93b23_0_2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3694ba93b23_0_2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3694ba93b23_0_1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3694ba93b23_0_1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g3694ba93b23_0_2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3694ba93b23_0_2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g3694ba93b23_0_2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1" name="Google Shape;2601;g3694ba93b23_0_2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3694ba93b23_0_2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3694ba93b23_0_2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3694ba93b23_0_2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3694ba93b23_0_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g3694ba93b23_0_2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3694ba93b23_0_2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3694ba93b23_0_2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3694ba93b23_0_2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3694ba93b23_0_2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3694ba93b23_0_2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g3694ba93b23_0_2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6" name="Google Shape;2686;g3694ba93b23_0_2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g3694ba93b23_0_3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0" name="Google Shape;2700;g3694ba93b23_0_3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3694ba93b23_0_3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3694ba93b23_0_3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3694ba93b23_0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3694ba93b23_0_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6" name="Shape 2726"/>
        <p:cNvGrpSpPr/>
        <p:nvPr/>
      </p:nvGrpSpPr>
      <p:grpSpPr>
        <a:xfrm>
          <a:off x="0" y="0"/>
          <a:ext cx="0" cy="0"/>
          <a:chOff x="0" y="0"/>
          <a:chExt cx="0" cy="0"/>
        </a:xfrm>
      </p:grpSpPr>
      <p:sp>
        <p:nvSpPr>
          <p:cNvPr id="2727" name="Google Shape;2727;g3694ba93b23_0_3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8" name="Google Shape;2728;g3694ba93b23_0_3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3694ba93b23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3694ba93b23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g3694ba93b23_0_3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6" name="Google Shape;2756;g3694ba93b23_0_3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3694ba93b23_0_3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3694ba93b23_0_3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g3694ba93b23_0_3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5" name="Google Shape;2785;g3694ba93b23_0_3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3694ba93b23_0_3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3694ba93b23_0_3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3694ba93b23_0_3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3694ba93b23_0_3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3694ba93b23_0_3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3694ba93b23_0_3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4" name="Shape 2844"/>
        <p:cNvGrpSpPr/>
        <p:nvPr/>
      </p:nvGrpSpPr>
      <p:grpSpPr>
        <a:xfrm>
          <a:off x="0" y="0"/>
          <a:ext cx="0" cy="0"/>
          <a:chOff x="0" y="0"/>
          <a:chExt cx="0" cy="0"/>
        </a:xfrm>
      </p:grpSpPr>
      <p:sp>
        <p:nvSpPr>
          <p:cNvPr id="2845" name="Google Shape;2845;g3694ba93b23_0_3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6" name="Google Shape;2846;g3694ba93b23_0_3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g3694ba93b23_0_3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3694ba93b23_0_3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3694ba93b23_0_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3694ba93b23_0_2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3694ba93b23_0_3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3694ba93b23_0_3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9" name="Shape 2889"/>
        <p:cNvGrpSpPr/>
        <p:nvPr/>
      </p:nvGrpSpPr>
      <p:grpSpPr>
        <a:xfrm>
          <a:off x="0" y="0"/>
          <a:ext cx="0" cy="0"/>
          <a:chOff x="0" y="0"/>
          <a:chExt cx="0" cy="0"/>
        </a:xfrm>
      </p:grpSpPr>
      <p:sp>
        <p:nvSpPr>
          <p:cNvPr id="2890" name="Google Shape;2890;g3694ba93b23_0_3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1" name="Google Shape;2891;g3694ba93b23_0_3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3694ba93b23_0_3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3694ba93b23_0_3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3694ba93b23_0_3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3694ba93b23_0_3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3694ba93b23_0_3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3694ba93b23_0_3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g3694ba93b23_0_3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0" name="Google Shape;2950;g3694ba93b23_0_3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g3694ba93b23_0_3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5" name="Google Shape;2965;g3694ba93b23_0_3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g3694ba93b23_0_3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0" name="Google Shape;2980;g3694ba93b23_0_3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g3694ba93b23_0_3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3694ba93b23_0_3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8" name="Shape 3008"/>
        <p:cNvGrpSpPr/>
        <p:nvPr/>
      </p:nvGrpSpPr>
      <p:grpSpPr>
        <a:xfrm>
          <a:off x="0" y="0"/>
          <a:ext cx="0" cy="0"/>
          <a:chOff x="0" y="0"/>
          <a:chExt cx="0" cy="0"/>
        </a:xfrm>
      </p:grpSpPr>
      <p:sp>
        <p:nvSpPr>
          <p:cNvPr id="3009" name="Google Shape;3009;g3694ba93b23_0_3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0" name="Google Shape;3010;g3694ba93b23_0_3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3694ba93b23_0_2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3694ba93b23_0_2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3694ba93b23_0_3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3694ba93b23_0_3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7" name="Shape 3037"/>
        <p:cNvGrpSpPr/>
        <p:nvPr/>
      </p:nvGrpSpPr>
      <p:grpSpPr>
        <a:xfrm>
          <a:off x="0" y="0"/>
          <a:ext cx="0" cy="0"/>
          <a:chOff x="0" y="0"/>
          <a:chExt cx="0" cy="0"/>
        </a:xfrm>
      </p:grpSpPr>
      <p:sp>
        <p:nvSpPr>
          <p:cNvPr id="3038" name="Google Shape;3038;g3674247c55c_10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9" name="Google Shape;3039;g3674247c55c_10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g3674247c55c_10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3674247c55c_10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g3674247c55c_10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5" name="Google Shape;3075;g3674247c55c_10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1" name="Shape 3091"/>
        <p:cNvGrpSpPr/>
        <p:nvPr/>
      </p:nvGrpSpPr>
      <p:grpSpPr>
        <a:xfrm>
          <a:off x="0" y="0"/>
          <a:ext cx="0" cy="0"/>
          <a:chOff x="0" y="0"/>
          <a:chExt cx="0" cy="0"/>
        </a:xfrm>
      </p:grpSpPr>
      <p:sp>
        <p:nvSpPr>
          <p:cNvPr id="3092" name="Google Shape;3092;g3694ba93b23_0_3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3" name="Google Shape;3093;g3694ba93b23_0_3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3694ba93b23_0_2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3694ba93b23_0_2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3694ba93b23_0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3694ba93b23_0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3694ba93b23_0_2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3694ba93b23_0_2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olid with header">
  <p:cSld name="CUSTOM">
    <p:spTree>
      <p:nvGrpSpPr>
        <p:cNvPr id="54" name="Shape 54"/>
        <p:cNvGrpSpPr/>
        <p:nvPr/>
      </p:nvGrpSpPr>
      <p:grpSpPr>
        <a:xfrm>
          <a:off x="0" y="0"/>
          <a:ext cx="0" cy="0"/>
          <a:chOff x="0" y="0"/>
          <a:chExt cx="0" cy="0"/>
        </a:xfrm>
      </p:grpSpPr>
      <p:sp>
        <p:nvSpPr>
          <p:cNvPr id="55" name="Google Shape;55;p1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57" name="Google Shape;57;p14"/>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58" name="Google Shape;58;p14"/>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4"/>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14"/>
          <p:cNvSpPr txBox="1"/>
          <p:nvPr>
            <p:ph idx="3"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61" name="Google Shape;61;p14"/>
          <p:cNvSpPr txBox="1"/>
          <p:nvPr>
            <p:ph idx="4"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3168">
          <p15:clr>
            <a:srgbClr val="E46962"/>
          </p15:clr>
        </p15:guide>
        <p15:guide id="3" orient="horz" pos="93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id with header">
  <p:cSld name="CUSTOM_1">
    <p:spTree>
      <p:nvGrpSpPr>
        <p:cNvPr id="62" name="Shape 62"/>
        <p:cNvGrpSpPr/>
        <p:nvPr/>
      </p:nvGrpSpPr>
      <p:grpSpPr>
        <a:xfrm>
          <a:off x="0" y="0"/>
          <a:ext cx="0" cy="0"/>
          <a:chOff x="0" y="0"/>
          <a:chExt cx="0" cy="0"/>
        </a:xfrm>
      </p:grpSpPr>
      <p:grpSp>
        <p:nvGrpSpPr>
          <p:cNvPr id="63" name="Google Shape;63;p15"/>
          <p:cNvGrpSpPr/>
          <p:nvPr/>
        </p:nvGrpSpPr>
        <p:grpSpPr>
          <a:xfrm>
            <a:off x="-6096" y="-3429"/>
            <a:ext cx="9156192" cy="5150358"/>
            <a:chOff x="0" y="0"/>
            <a:chExt cx="12192000" cy="6858000"/>
          </a:xfrm>
        </p:grpSpPr>
        <p:sp>
          <p:nvSpPr>
            <p:cNvPr id="64" name="Google Shape;64;p1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 name="Google Shape;65;p1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 name="Google Shape;66;p1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 name="Google Shape;67;p1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 name="Google Shape;68;p1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 name="Google Shape;69;p1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 name="Google Shape;70;p1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 name="Google Shape;71;p1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 name="Google Shape;72;p1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 name="Google Shape;73;p1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 name="Google Shape;74;p1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 name="Google Shape;75;p1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 name="Google Shape;76;p1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 name="Google Shape;77;p1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 name="Google Shape;78;p1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 name="Google Shape;79;p1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 name="Google Shape;80;p1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 name="Google Shape;81;p1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 name="Google Shape;82;p1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 name="Google Shape;83;p1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 name="Google Shape;84;p1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 name="Google Shape;85;p1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 name="Google Shape;86;p1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 name="Google Shape;87;p1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 name="Google Shape;88;p1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 name="Google Shape;89;p1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 name="Google Shape;90;p1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 name="Google Shape;91;p1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 name="Google Shape;92;p1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 name="Google Shape;93;p1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 name="Google Shape;94;p1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 name="Google Shape;95;p1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 name="Google Shape;96;p1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 name="Google Shape;97;p1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 name="Google Shape;98;p1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 name="Google Shape;99;p1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 name="Google Shape;100;p1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 name="Google Shape;101;p1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 name="Google Shape;102;p1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 name="Google Shape;103;p1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 name="Google Shape;104;p1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 name="Google Shape;105;p1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 name="Google Shape;106;p1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 name="Google Shape;107;p1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 name="Google Shape;108;p1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 name="Google Shape;109;p1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 name="Google Shape;110;p1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 name="Google Shape;111;p1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 name="Google Shape;112;p1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 name="Google Shape;113;p1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 name="Google Shape;114;p1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 name="Google Shape;115;p1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 name="Google Shape;116;p1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 name="Google Shape;117;p1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 name="Google Shape;118;p1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 name="Google Shape;119;p1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 name="Google Shape;120;p1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 name="Google Shape;121;p1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 name="Google Shape;122;p1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3" name="Google Shape;123;p1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25" name="Google Shape;125;p15"/>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26" name="Google Shape;126;p15"/>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27" name="Google Shape;127;p15"/>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128" name="Google Shape;128;p15"/>
          <p:cNvSpPr txBox="1"/>
          <p:nvPr>
            <p:ph idx="4" type="subTitle"/>
          </p:nvPr>
        </p:nvSpPr>
        <p:spPr>
          <a:xfrm>
            <a:off x="5767125" y="57270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5"/>
          <p:cNvSpPr txBox="1"/>
          <p:nvPr>
            <p:ph type="title"/>
          </p:nvPr>
        </p:nvSpPr>
        <p:spPr>
          <a:xfrm>
            <a:off x="208725" y="344175"/>
            <a:ext cx="5340900" cy="18183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eader">
  <p:cSld name="CUSTOM_1_1">
    <p:spTree>
      <p:nvGrpSpPr>
        <p:cNvPr id="130" name="Shape 130"/>
        <p:cNvGrpSpPr/>
        <p:nvPr/>
      </p:nvGrpSpPr>
      <p:grpSpPr>
        <a:xfrm>
          <a:off x="0" y="0"/>
          <a:ext cx="0" cy="0"/>
          <a:chOff x="0" y="0"/>
          <a:chExt cx="0" cy="0"/>
        </a:xfrm>
      </p:grpSpPr>
      <p:grpSp>
        <p:nvGrpSpPr>
          <p:cNvPr id="131" name="Google Shape;131;p16"/>
          <p:cNvGrpSpPr/>
          <p:nvPr/>
        </p:nvGrpSpPr>
        <p:grpSpPr>
          <a:xfrm>
            <a:off x="-6096" y="-3429"/>
            <a:ext cx="9156192" cy="5150358"/>
            <a:chOff x="0" y="0"/>
            <a:chExt cx="12192000" cy="6858000"/>
          </a:xfrm>
        </p:grpSpPr>
        <p:sp>
          <p:nvSpPr>
            <p:cNvPr id="132" name="Google Shape;132;p1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 name="Google Shape;133;p1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 name="Google Shape;134;p1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 name="Google Shape;135;p1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 name="Google Shape;136;p1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 name="Google Shape;137;p1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 name="Google Shape;138;p1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 name="Google Shape;139;p1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 name="Google Shape;140;p1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 name="Google Shape;141;p1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 name="Google Shape;142;p1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 name="Google Shape;143;p1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 name="Google Shape;144;p1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 name="Google Shape;145;p1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 name="Google Shape;146;p1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 name="Google Shape;147;p1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 name="Google Shape;148;p1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 name="Google Shape;149;p1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 name="Google Shape;150;p1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 name="Google Shape;151;p1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 name="Google Shape;152;p1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 name="Google Shape;153;p1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 name="Google Shape;154;p1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 name="Google Shape;155;p1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 name="Google Shape;156;p1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 name="Google Shape;157;p1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 name="Google Shape;158;p1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 name="Google Shape;159;p1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 name="Google Shape;160;p1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 name="Google Shape;161;p1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 name="Google Shape;162;p1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 name="Google Shape;163;p1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 name="Google Shape;164;p1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 name="Google Shape;165;p1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 name="Google Shape;166;p1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 name="Google Shape;167;p1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 name="Google Shape;168;p1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 name="Google Shape;169;p1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 name="Google Shape;170;p1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 name="Google Shape;171;p1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 name="Google Shape;172;p1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 name="Google Shape;173;p1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 name="Google Shape;174;p1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 name="Google Shape;175;p1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 name="Google Shape;176;p1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 name="Google Shape;177;p1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 name="Google Shape;178;p1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 name="Google Shape;179;p1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 name="Google Shape;180;p1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 name="Google Shape;181;p1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 name="Google Shape;182;p1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 name="Google Shape;183;p1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 name="Google Shape;184;p1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 name="Google Shape;185;p1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 name="Google Shape;186;p1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 name="Google Shape;187;p1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 name="Google Shape;188;p1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 name="Google Shape;189;p1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0" name="Google Shape;190;p1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91" name="Google Shape;191;p1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1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93" name="Google Shape;193;p16"/>
          <p:cNvSpPr txBox="1"/>
          <p:nvPr>
            <p:ph type="title"/>
          </p:nvPr>
        </p:nvSpPr>
        <p:spPr>
          <a:xfrm>
            <a:off x="1579100" y="491225"/>
            <a:ext cx="4966200" cy="7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4" name="Google Shape;194;p16"/>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95" name="Google Shape;195;p16"/>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96" name="Google Shape;196;p16"/>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guide id="4" orient="horz" pos="72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header">
  <p:cSld name="CUSTOM_1_1_1_1">
    <p:spTree>
      <p:nvGrpSpPr>
        <p:cNvPr id="197" name="Shape 197"/>
        <p:cNvGrpSpPr/>
        <p:nvPr/>
      </p:nvGrpSpPr>
      <p:grpSpPr>
        <a:xfrm>
          <a:off x="0" y="0"/>
          <a:ext cx="0" cy="0"/>
          <a:chOff x="0" y="0"/>
          <a:chExt cx="0" cy="0"/>
        </a:xfrm>
      </p:grpSpPr>
      <p:grpSp>
        <p:nvGrpSpPr>
          <p:cNvPr id="198" name="Google Shape;198;p17"/>
          <p:cNvGrpSpPr/>
          <p:nvPr/>
        </p:nvGrpSpPr>
        <p:grpSpPr>
          <a:xfrm>
            <a:off x="-6096" y="-3429"/>
            <a:ext cx="9156192" cy="5150358"/>
            <a:chOff x="0" y="0"/>
            <a:chExt cx="12192000" cy="6858000"/>
          </a:xfrm>
        </p:grpSpPr>
        <p:sp>
          <p:nvSpPr>
            <p:cNvPr id="199" name="Google Shape;199;p1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0" name="Google Shape;200;p1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 name="Google Shape;201;p1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 name="Google Shape;202;p1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3" name="Google Shape;203;p1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 name="Google Shape;204;p1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 name="Google Shape;205;p1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 name="Google Shape;206;p1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 name="Google Shape;207;p1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 name="Google Shape;208;p1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 name="Google Shape;209;p1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 name="Google Shape;210;p1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 name="Google Shape;211;p1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 name="Google Shape;212;p1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 name="Google Shape;213;p1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4" name="Google Shape;214;p1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5" name="Google Shape;215;p1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 name="Google Shape;216;p1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 name="Google Shape;217;p1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8" name="Google Shape;218;p1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 name="Google Shape;219;p1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0" name="Google Shape;220;p1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 name="Google Shape;221;p1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 name="Google Shape;222;p1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 name="Google Shape;223;p1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 name="Google Shape;224;p1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 name="Google Shape;225;p1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 name="Google Shape;226;p1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 name="Google Shape;227;p1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8" name="Google Shape;228;p1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9" name="Google Shape;229;p1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0" name="Google Shape;230;p1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1" name="Google Shape;231;p1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2" name="Google Shape;232;p1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3" name="Google Shape;233;p1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4" name="Google Shape;234;p1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5" name="Google Shape;235;p1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6" name="Google Shape;236;p1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7" name="Google Shape;237;p1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8" name="Google Shape;238;p1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9" name="Google Shape;239;p1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0" name="Google Shape;240;p1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1" name="Google Shape;241;p1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2" name="Google Shape;242;p1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3" name="Google Shape;243;p1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4" name="Google Shape;244;p1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5" name="Google Shape;245;p1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6" name="Google Shape;246;p1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7" name="Google Shape;247;p1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8" name="Google Shape;248;p1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9" name="Google Shape;249;p1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0" name="Google Shape;250;p1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1" name="Google Shape;251;p1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2" name="Google Shape;252;p1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3" name="Google Shape;253;p1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4" name="Google Shape;254;p1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5" name="Google Shape;255;p1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6" name="Google Shape;256;p1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7" name="Google Shape;257;p1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58" name="Google Shape;258;p1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1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60" name="Google Shape;260;p17"/>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61" name="Google Shape;261;p17"/>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62" name="Google Shape;262;p17"/>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263" name="Google Shape;263;p17"/>
          <p:cNvSpPr txBox="1"/>
          <p:nvPr>
            <p:ph idx="4" type="subTitle"/>
          </p:nvPr>
        </p:nvSpPr>
        <p:spPr>
          <a:xfrm>
            <a:off x="516425" y="2548200"/>
            <a:ext cx="37362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17"/>
          <p:cNvSpPr txBox="1"/>
          <p:nvPr>
            <p:ph idx="5" type="subTitle"/>
          </p:nvPr>
        </p:nvSpPr>
        <p:spPr>
          <a:xfrm>
            <a:off x="5128850" y="2548200"/>
            <a:ext cx="36795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17"/>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_1_1_1_1">
    <p:spTree>
      <p:nvGrpSpPr>
        <p:cNvPr id="266" name="Shape 266"/>
        <p:cNvGrpSpPr/>
        <p:nvPr/>
      </p:nvGrpSpPr>
      <p:grpSpPr>
        <a:xfrm>
          <a:off x="0" y="0"/>
          <a:ext cx="0" cy="0"/>
          <a:chOff x="0" y="0"/>
          <a:chExt cx="0" cy="0"/>
        </a:xfrm>
      </p:grpSpPr>
      <p:grpSp>
        <p:nvGrpSpPr>
          <p:cNvPr id="267" name="Google Shape;267;p18"/>
          <p:cNvGrpSpPr/>
          <p:nvPr/>
        </p:nvGrpSpPr>
        <p:grpSpPr>
          <a:xfrm>
            <a:off x="-6096" y="-3429"/>
            <a:ext cx="9156192" cy="5150358"/>
            <a:chOff x="0" y="0"/>
            <a:chExt cx="12192000" cy="6858000"/>
          </a:xfrm>
        </p:grpSpPr>
        <p:sp>
          <p:nvSpPr>
            <p:cNvPr id="268" name="Google Shape;268;p1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9" name="Google Shape;269;p1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0" name="Google Shape;270;p1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1" name="Google Shape;271;p1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2" name="Google Shape;272;p1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3" name="Google Shape;273;p1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4" name="Google Shape;274;p1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5" name="Google Shape;275;p1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6" name="Google Shape;276;p1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7" name="Google Shape;277;p1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8" name="Google Shape;278;p1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9" name="Google Shape;279;p1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0" name="Google Shape;280;p1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1" name="Google Shape;281;p1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2" name="Google Shape;282;p1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3" name="Google Shape;283;p1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4" name="Google Shape;284;p1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5" name="Google Shape;285;p1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6" name="Google Shape;286;p1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7" name="Google Shape;287;p1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8" name="Google Shape;288;p1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9" name="Google Shape;289;p1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0" name="Google Shape;290;p1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1" name="Google Shape;291;p1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2" name="Google Shape;292;p1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3" name="Google Shape;293;p1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4" name="Google Shape;294;p1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5" name="Google Shape;295;p1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6" name="Google Shape;296;p1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7" name="Google Shape;297;p1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8" name="Google Shape;298;p1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9" name="Google Shape;299;p1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0" name="Google Shape;300;p1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1" name="Google Shape;301;p1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2" name="Google Shape;302;p1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3" name="Google Shape;303;p1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4" name="Google Shape;304;p1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5" name="Google Shape;305;p1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6" name="Google Shape;306;p1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7" name="Google Shape;307;p1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8" name="Google Shape;308;p1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9" name="Google Shape;309;p1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0" name="Google Shape;310;p1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1" name="Google Shape;311;p1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2" name="Google Shape;312;p1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3" name="Google Shape;313;p1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4" name="Google Shape;314;p1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5" name="Google Shape;315;p1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6" name="Google Shape;316;p1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7" name="Google Shape;317;p1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8" name="Google Shape;318;p1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9" name="Google Shape;319;p1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0" name="Google Shape;320;p1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1" name="Google Shape;321;p1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2" name="Google Shape;322;p1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3" name="Google Shape;323;p1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4" name="Google Shape;324;p1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5" name="Google Shape;325;p1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6" name="Google Shape;326;p1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327" name="Google Shape;327;p1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1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329" name="Google Shape;329;p18"/>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30" name="Google Shape;330;p18"/>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31" name="Google Shape;331;p18"/>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332" name="Google Shape;332;p18"/>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oxes with header">
  <p:cSld name="CUSTOM_1_1_1_1_1_1">
    <p:spTree>
      <p:nvGrpSpPr>
        <p:cNvPr id="333" name="Shape 333"/>
        <p:cNvGrpSpPr/>
        <p:nvPr/>
      </p:nvGrpSpPr>
      <p:grpSpPr>
        <a:xfrm>
          <a:off x="0" y="0"/>
          <a:ext cx="0" cy="0"/>
          <a:chOff x="0" y="0"/>
          <a:chExt cx="0" cy="0"/>
        </a:xfrm>
      </p:grpSpPr>
      <p:grpSp>
        <p:nvGrpSpPr>
          <p:cNvPr id="334" name="Google Shape;334;p19"/>
          <p:cNvGrpSpPr/>
          <p:nvPr/>
        </p:nvGrpSpPr>
        <p:grpSpPr>
          <a:xfrm>
            <a:off x="-6096" y="-3429"/>
            <a:ext cx="9156192" cy="5150358"/>
            <a:chOff x="0" y="0"/>
            <a:chExt cx="12192000" cy="6858000"/>
          </a:xfrm>
        </p:grpSpPr>
        <p:sp>
          <p:nvSpPr>
            <p:cNvPr id="335" name="Google Shape;335;p1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6" name="Google Shape;336;p1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7" name="Google Shape;337;p1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8" name="Google Shape;338;p1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9" name="Google Shape;339;p1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0" name="Google Shape;340;p1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1" name="Google Shape;341;p1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2" name="Google Shape;342;p1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3" name="Google Shape;343;p1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4" name="Google Shape;344;p1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5" name="Google Shape;345;p1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6" name="Google Shape;346;p1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7" name="Google Shape;347;p1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8" name="Google Shape;348;p1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9" name="Google Shape;349;p1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0" name="Google Shape;350;p1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1" name="Google Shape;351;p1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2" name="Google Shape;352;p1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3" name="Google Shape;353;p1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4" name="Google Shape;354;p1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5" name="Google Shape;355;p1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6" name="Google Shape;356;p1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7" name="Google Shape;357;p1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8" name="Google Shape;358;p1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9" name="Google Shape;359;p1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0" name="Google Shape;360;p1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1" name="Google Shape;361;p1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2" name="Google Shape;362;p1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3" name="Google Shape;363;p1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4" name="Google Shape;364;p1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5" name="Google Shape;365;p1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6" name="Google Shape;366;p1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7" name="Google Shape;367;p1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8" name="Google Shape;368;p1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9" name="Google Shape;369;p1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0" name="Google Shape;370;p1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1" name="Google Shape;371;p1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2" name="Google Shape;372;p1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3" name="Google Shape;373;p1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4" name="Google Shape;374;p1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5" name="Google Shape;375;p1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6" name="Google Shape;376;p1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7" name="Google Shape;377;p1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8" name="Google Shape;378;p1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9" name="Google Shape;379;p1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0" name="Google Shape;380;p1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1" name="Google Shape;381;p1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2" name="Google Shape;382;p1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3" name="Google Shape;383;p1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4" name="Google Shape;384;p1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5" name="Google Shape;385;p1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6" name="Google Shape;386;p1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7" name="Google Shape;387;p1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8" name="Google Shape;388;p1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9" name="Google Shape;389;p1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0" name="Google Shape;390;p1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1" name="Google Shape;391;p1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2" name="Google Shape;392;p1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3" name="Google Shape;393;p1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394" name="Google Shape;394;p1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1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396" name="Google Shape;396;p19"/>
          <p:cNvSpPr txBox="1"/>
          <p:nvPr>
            <p:ph type="title"/>
          </p:nvPr>
        </p:nvSpPr>
        <p:spPr>
          <a:xfrm>
            <a:off x="209775" y="468575"/>
            <a:ext cx="5016000" cy="1385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7" name="Google Shape;397;p19"/>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98" name="Google Shape;398;p19"/>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99" name="Google Shape;399;p19"/>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es with header">
  <p:cSld name="CUSTOM_1_1_1_1_1_1_1_1">
    <p:spTree>
      <p:nvGrpSpPr>
        <p:cNvPr id="400" name="Shape 400"/>
        <p:cNvGrpSpPr/>
        <p:nvPr/>
      </p:nvGrpSpPr>
      <p:grpSpPr>
        <a:xfrm>
          <a:off x="0" y="0"/>
          <a:ext cx="0" cy="0"/>
          <a:chOff x="0" y="0"/>
          <a:chExt cx="0" cy="0"/>
        </a:xfrm>
      </p:grpSpPr>
      <p:grpSp>
        <p:nvGrpSpPr>
          <p:cNvPr id="401" name="Google Shape;401;p20"/>
          <p:cNvGrpSpPr/>
          <p:nvPr/>
        </p:nvGrpSpPr>
        <p:grpSpPr>
          <a:xfrm>
            <a:off x="-6096" y="-3429"/>
            <a:ext cx="9156192" cy="5150358"/>
            <a:chOff x="0" y="0"/>
            <a:chExt cx="12192000" cy="6858000"/>
          </a:xfrm>
        </p:grpSpPr>
        <p:sp>
          <p:nvSpPr>
            <p:cNvPr id="402" name="Google Shape;402;p2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3" name="Google Shape;403;p2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4" name="Google Shape;404;p2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5" name="Google Shape;405;p2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6" name="Google Shape;406;p2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7" name="Google Shape;407;p2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8" name="Google Shape;408;p2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9" name="Google Shape;409;p2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0" name="Google Shape;410;p2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1" name="Google Shape;411;p2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2" name="Google Shape;412;p2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3" name="Google Shape;413;p2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4" name="Google Shape;414;p2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5" name="Google Shape;415;p2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6" name="Google Shape;416;p2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7" name="Google Shape;417;p2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8" name="Google Shape;418;p2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9" name="Google Shape;419;p2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0" name="Google Shape;420;p2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1" name="Google Shape;421;p2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2" name="Google Shape;422;p2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3" name="Google Shape;423;p2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4" name="Google Shape;424;p2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5" name="Google Shape;425;p2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6" name="Google Shape;426;p2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7" name="Google Shape;427;p2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8" name="Google Shape;428;p2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9" name="Google Shape;429;p2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0" name="Google Shape;430;p2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1" name="Google Shape;431;p2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2" name="Google Shape;432;p2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3" name="Google Shape;433;p2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4" name="Google Shape;434;p2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5" name="Google Shape;435;p2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6" name="Google Shape;436;p2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7" name="Google Shape;437;p2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8" name="Google Shape;438;p2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9" name="Google Shape;439;p2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0" name="Google Shape;440;p2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1" name="Google Shape;441;p2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2" name="Google Shape;442;p2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3" name="Google Shape;443;p2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4" name="Google Shape;444;p2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5" name="Google Shape;445;p2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6" name="Google Shape;446;p2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7" name="Google Shape;447;p2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8" name="Google Shape;448;p2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9" name="Google Shape;449;p2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0" name="Google Shape;450;p2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1" name="Google Shape;451;p2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2" name="Google Shape;452;p2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3" name="Google Shape;453;p2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4" name="Google Shape;454;p2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5" name="Google Shape;455;p2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6" name="Google Shape;456;p2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7" name="Google Shape;457;p2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8" name="Google Shape;458;p2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9" name="Google Shape;459;p2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0" name="Google Shape;460;p2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61" name="Google Shape;461;p20"/>
          <p:cNvSpPr txBox="1"/>
          <p:nvPr>
            <p:ph type="title"/>
          </p:nvPr>
        </p:nvSpPr>
        <p:spPr>
          <a:xfrm>
            <a:off x="209775" y="468575"/>
            <a:ext cx="5016000" cy="633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2" name="Google Shape;462;p2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63" name="Google Shape;463;p20"/>
          <p:cNvSpPr txBox="1"/>
          <p:nvPr/>
        </p:nvSpPr>
        <p:spPr>
          <a:xfrm>
            <a:off x="0" y="-39600"/>
            <a:ext cx="26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Lexend"/>
                <a:ea typeface="Lexend"/>
                <a:cs typeface="Lexend"/>
                <a:sym typeface="Lexend"/>
              </a:rPr>
              <a:t>▶ </a:t>
            </a:r>
            <a:endParaRPr b="1" sz="800">
              <a:solidFill>
                <a:schemeClr val="lt1"/>
              </a:solidFill>
              <a:latin typeface="Lexend"/>
              <a:ea typeface="Lexend"/>
              <a:cs typeface="Lexend"/>
              <a:sym typeface="Lexend"/>
            </a:endParaRPr>
          </a:p>
        </p:txBody>
      </p:sp>
      <p:sp>
        <p:nvSpPr>
          <p:cNvPr id="464" name="Google Shape;464;p2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20"/>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66" name="Google Shape;466;p20"/>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67" name="Google Shape;467;p20"/>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468" name="Google Shape;468;p2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1_1_1_1_1_1_1_1_1_1">
    <p:spTree>
      <p:nvGrpSpPr>
        <p:cNvPr id="469" name="Shape 469"/>
        <p:cNvGrpSpPr/>
        <p:nvPr/>
      </p:nvGrpSpPr>
      <p:grpSpPr>
        <a:xfrm>
          <a:off x="0" y="0"/>
          <a:ext cx="0" cy="0"/>
          <a:chOff x="0" y="0"/>
          <a:chExt cx="0" cy="0"/>
        </a:xfrm>
      </p:grpSpPr>
      <p:grpSp>
        <p:nvGrpSpPr>
          <p:cNvPr id="470" name="Google Shape;470;p21"/>
          <p:cNvGrpSpPr/>
          <p:nvPr/>
        </p:nvGrpSpPr>
        <p:grpSpPr>
          <a:xfrm>
            <a:off x="-6096" y="-3429"/>
            <a:ext cx="9156192" cy="5150358"/>
            <a:chOff x="0" y="0"/>
            <a:chExt cx="12192000" cy="6858000"/>
          </a:xfrm>
        </p:grpSpPr>
        <p:sp>
          <p:nvSpPr>
            <p:cNvPr id="471" name="Google Shape;471;p2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2" name="Google Shape;472;p2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3" name="Google Shape;473;p2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4" name="Google Shape;474;p2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5" name="Google Shape;475;p2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6" name="Google Shape;476;p2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7" name="Google Shape;477;p2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8" name="Google Shape;478;p2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9" name="Google Shape;479;p2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0" name="Google Shape;480;p2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1" name="Google Shape;481;p2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2" name="Google Shape;482;p2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3" name="Google Shape;483;p2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4" name="Google Shape;484;p2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5" name="Google Shape;485;p2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6" name="Google Shape;486;p2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7" name="Google Shape;487;p2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8" name="Google Shape;488;p2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9" name="Google Shape;489;p2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0" name="Google Shape;490;p2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1" name="Google Shape;491;p2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2" name="Google Shape;492;p2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3" name="Google Shape;493;p2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4" name="Google Shape;494;p2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5" name="Google Shape;495;p2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6" name="Google Shape;496;p2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7" name="Google Shape;497;p2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8" name="Google Shape;498;p2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9" name="Google Shape;499;p2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0" name="Google Shape;500;p2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1" name="Google Shape;501;p2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2" name="Google Shape;502;p2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3" name="Google Shape;503;p2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4" name="Google Shape;504;p2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5" name="Google Shape;505;p2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6" name="Google Shape;506;p2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7" name="Google Shape;507;p2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8" name="Google Shape;508;p2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9" name="Google Shape;509;p2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0" name="Google Shape;510;p2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1" name="Google Shape;511;p2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2" name="Google Shape;512;p2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3" name="Google Shape;513;p2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4" name="Google Shape;514;p2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5" name="Google Shape;515;p2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6" name="Google Shape;516;p2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7" name="Google Shape;517;p2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8" name="Google Shape;518;p2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9" name="Google Shape;519;p2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0" name="Google Shape;520;p2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1" name="Google Shape;521;p2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2" name="Google Shape;522;p2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3" name="Google Shape;523;p2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4" name="Google Shape;524;p2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5" name="Google Shape;525;p2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6" name="Google Shape;526;p2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7" name="Google Shape;527;p2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8" name="Google Shape;528;p2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9" name="Google Shape;529;p2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530" name="Google Shape;530;p2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531" name="Google Shape;531;p2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21"/>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3" name="Google Shape;533;p21"/>
          <p:cNvSpPr txBox="1"/>
          <p:nvPr>
            <p:ph idx="1" type="subTitle"/>
          </p:nvPr>
        </p:nvSpPr>
        <p:spPr>
          <a:xfrm>
            <a:off x="5767125" y="425525"/>
            <a:ext cx="3238500" cy="3520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2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_1_1_1_1_1_1_1_1_1_1">
    <p:spTree>
      <p:nvGrpSpPr>
        <p:cNvPr id="535" name="Shape 535"/>
        <p:cNvGrpSpPr/>
        <p:nvPr/>
      </p:nvGrpSpPr>
      <p:grpSpPr>
        <a:xfrm>
          <a:off x="0" y="0"/>
          <a:ext cx="0" cy="0"/>
          <a:chOff x="0" y="0"/>
          <a:chExt cx="0" cy="0"/>
        </a:xfrm>
      </p:grpSpPr>
      <p:grpSp>
        <p:nvGrpSpPr>
          <p:cNvPr id="536" name="Google Shape;536;p22"/>
          <p:cNvGrpSpPr/>
          <p:nvPr/>
        </p:nvGrpSpPr>
        <p:grpSpPr>
          <a:xfrm>
            <a:off x="-6096" y="-3429"/>
            <a:ext cx="9156192" cy="5150358"/>
            <a:chOff x="0" y="0"/>
            <a:chExt cx="12192000" cy="6858000"/>
          </a:xfrm>
        </p:grpSpPr>
        <p:sp>
          <p:nvSpPr>
            <p:cNvPr id="537" name="Google Shape;537;p2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8" name="Google Shape;538;p2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9" name="Google Shape;539;p2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0" name="Google Shape;540;p2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1" name="Google Shape;541;p2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2" name="Google Shape;542;p2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3" name="Google Shape;543;p2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4" name="Google Shape;544;p2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5" name="Google Shape;545;p2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6" name="Google Shape;546;p2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7" name="Google Shape;547;p2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8" name="Google Shape;548;p2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9" name="Google Shape;549;p2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0" name="Google Shape;550;p2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1" name="Google Shape;551;p2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2" name="Google Shape;552;p2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3" name="Google Shape;553;p2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4" name="Google Shape;554;p2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5" name="Google Shape;555;p2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6" name="Google Shape;556;p2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7" name="Google Shape;557;p2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8" name="Google Shape;558;p2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9" name="Google Shape;559;p2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0" name="Google Shape;560;p2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1" name="Google Shape;561;p2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2" name="Google Shape;562;p2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3" name="Google Shape;563;p2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4" name="Google Shape;564;p2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5" name="Google Shape;565;p2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6" name="Google Shape;566;p2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7" name="Google Shape;567;p2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8" name="Google Shape;568;p2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9" name="Google Shape;569;p2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0" name="Google Shape;570;p2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1" name="Google Shape;571;p2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2" name="Google Shape;572;p2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3" name="Google Shape;573;p2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4" name="Google Shape;574;p2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5" name="Google Shape;575;p2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6" name="Google Shape;576;p2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7" name="Google Shape;577;p2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8" name="Google Shape;578;p2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9" name="Google Shape;579;p2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0" name="Google Shape;580;p2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1" name="Google Shape;581;p2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2" name="Google Shape;582;p2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3" name="Google Shape;583;p2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4" name="Google Shape;584;p2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5" name="Google Shape;585;p2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6" name="Google Shape;586;p2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7" name="Google Shape;587;p2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8" name="Google Shape;588;p2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9" name="Google Shape;589;p2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0" name="Google Shape;590;p2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1" name="Google Shape;591;p2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2" name="Google Shape;592;p2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3" name="Google Shape;593;p2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4" name="Google Shape;594;p2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5" name="Google Shape;595;p2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596" name="Google Shape;596;p2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597" name="Google Shape;597;p2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22"/>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9" name="Google Shape;599;p2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1_1_1_1_1_1_1_1_1_1_2">
    <p:spTree>
      <p:nvGrpSpPr>
        <p:cNvPr id="600" name="Shape 600"/>
        <p:cNvGrpSpPr/>
        <p:nvPr/>
      </p:nvGrpSpPr>
      <p:grpSpPr>
        <a:xfrm>
          <a:off x="0" y="0"/>
          <a:ext cx="0" cy="0"/>
          <a:chOff x="0" y="0"/>
          <a:chExt cx="0" cy="0"/>
        </a:xfrm>
      </p:grpSpPr>
      <p:grpSp>
        <p:nvGrpSpPr>
          <p:cNvPr id="601" name="Google Shape;601;p23"/>
          <p:cNvGrpSpPr/>
          <p:nvPr/>
        </p:nvGrpSpPr>
        <p:grpSpPr>
          <a:xfrm>
            <a:off x="-6096" y="-3429"/>
            <a:ext cx="9156192" cy="5150358"/>
            <a:chOff x="0" y="0"/>
            <a:chExt cx="12192000" cy="6858000"/>
          </a:xfrm>
        </p:grpSpPr>
        <p:sp>
          <p:nvSpPr>
            <p:cNvPr id="602" name="Google Shape;602;p2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3" name="Google Shape;603;p2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4" name="Google Shape;604;p2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5" name="Google Shape;605;p2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6" name="Google Shape;606;p2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7" name="Google Shape;607;p2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8" name="Google Shape;608;p2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9" name="Google Shape;609;p2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0" name="Google Shape;610;p2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1" name="Google Shape;611;p2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2" name="Google Shape;612;p2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3" name="Google Shape;613;p2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4" name="Google Shape;614;p2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5" name="Google Shape;615;p2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6" name="Google Shape;616;p2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7" name="Google Shape;617;p2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8" name="Google Shape;618;p2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9" name="Google Shape;619;p2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0" name="Google Shape;620;p2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1" name="Google Shape;621;p2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2" name="Google Shape;622;p2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3" name="Google Shape;623;p2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4" name="Google Shape;624;p2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5" name="Google Shape;625;p2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6" name="Google Shape;626;p2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7" name="Google Shape;627;p2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8" name="Google Shape;628;p2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9" name="Google Shape;629;p2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0" name="Google Shape;630;p2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1" name="Google Shape;631;p2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2" name="Google Shape;632;p2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3" name="Google Shape;633;p2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4" name="Google Shape;634;p2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5" name="Google Shape;635;p2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6" name="Google Shape;636;p2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7" name="Google Shape;637;p2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8" name="Google Shape;638;p2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9" name="Google Shape;639;p2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0" name="Google Shape;640;p2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1" name="Google Shape;641;p2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2" name="Google Shape;642;p2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3" name="Google Shape;643;p2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4" name="Google Shape;644;p2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5" name="Google Shape;645;p2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6" name="Google Shape;646;p2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7" name="Google Shape;647;p2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8" name="Google Shape;648;p2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9" name="Google Shape;649;p2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0" name="Google Shape;650;p2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1" name="Google Shape;651;p2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2" name="Google Shape;652;p2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3" name="Google Shape;653;p2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4" name="Google Shape;654;p2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5" name="Google Shape;655;p2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6" name="Google Shape;656;p2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7" name="Google Shape;657;p2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8" name="Google Shape;658;p2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9" name="Google Shape;659;p2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0" name="Google Shape;660;p2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661" name="Google Shape;661;p2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662" name="Google Shape;662;p2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3" name="Google Shape;663;p23"/>
          <p:cNvSpPr txBox="1"/>
          <p:nvPr>
            <p:ph type="title"/>
          </p:nvPr>
        </p:nvSpPr>
        <p:spPr>
          <a:xfrm>
            <a:off x="208725" y="344175"/>
            <a:ext cx="7640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4" name="Google Shape;664;p23"/>
          <p:cNvSpPr txBox="1"/>
          <p:nvPr>
            <p:ph idx="1" type="body"/>
          </p:nvPr>
        </p:nvSpPr>
        <p:spPr>
          <a:xfrm>
            <a:off x="208725" y="2320375"/>
            <a:ext cx="7353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65" name="Google Shape;665;p2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_1_1_1_1_1_1_1_1_2_1">
    <p:spTree>
      <p:nvGrpSpPr>
        <p:cNvPr id="666" name="Shape 666"/>
        <p:cNvGrpSpPr/>
        <p:nvPr/>
      </p:nvGrpSpPr>
      <p:grpSpPr>
        <a:xfrm>
          <a:off x="0" y="0"/>
          <a:ext cx="0" cy="0"/>
          <a:chOff x="0" y="0"/>
          <a:chExt cx="0" cy="0"/>
        </a:xfrm>
      </p:grpSpPr>
      <p:grpSp>
        <p:nvGrpSpPr>
          <p:cNvPr id="667" name="Google Shape;667;p24"/>
          <p:cNvGrpSpPr/>
          <p:nvPr/>
        </p:nvGrpSpPr>
        <p:grpSpPr>
          <a:xfrm>
            <a:off x="-6096" y="-3429"/>
            <a:ext cx="9156192" cy="5150358"/>
            <a:chOff x="0" y="0"/>
            <a:chExt cx="12192000" cy="6858000"/>
          </a:xfrm>
        </p:grpSpPr>
        <p:sp>
          <p:nvSpPr>
            <p:cNvPr id="668" name="Google Shape;668;p2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9" name="Google Shape;669;p2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0" name="Google Shape;670;p2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1" name="Google Shape;671;p2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2" name="Google Shape;672;p2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3" name="Google Shape;673;p2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4" name="Google Shape;674;p2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5" name="Google Shape;675;p2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6" name="Google Shape;676;p2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7" name="Google Shape;677;p2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8" name="Google Shape;678;p2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9" name="Google Shape;679;p2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0" name="Google Shape;680;p2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1" name="Google Shape;681;p2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2" name="Google Shape;682;p2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3" name="Google Shape;683;p2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4" name="Google Shape;684;p2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5" name="Google Shape;685;p2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6" name="Google Shape;686;p2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7" name="Google Shape;687;p2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8" name="Google Shape;688;p2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9" name="Google Shape;689;p2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0" name="Google Shape;690;p2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1" name="Google Shape;691;p2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2" name="Google Shape;692;p2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3" name="Google Shape;693;p2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4" name="Google Shape;694;p2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5" name="Google Shape;695;p2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6" name="Google Shape;696;p2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7" name="Google Shape;697;p2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8" name="Google Shape;698;p2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9" name="Google Shape;699;p2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0" name="Google Shape;700;p2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1" name="Google Shape;701;p2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2" name="Google Shape;702;p2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3" name="Google Shape;703;p2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4" name="Google Shape;704;p2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5" name="Google Shape;705;p2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6" name="Google Shape;706;p2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7" name="Google Shape;707;p2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8" name="Google Shape;708;p2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9" name="Google Shape;709;p2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0" name="Google Shape;710;p2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1" name="Google Shape;711;p2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2" name="Google Shape;712;p2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3" name="Google Shape;713;p2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4" name="Google Shape;714;p2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5" name="Google Shape;715;p2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6" name="Google Shape;716;p2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7" name="Google Shape;717;p2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8" name="Google Shape;718;p2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9" name="Google Shape;719;p2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0" name="Google Shape;720;p2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1" name="Google Shape;721;p2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2" name="Google Shape;722;p2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3" name="Google Shape;723;p2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4" name="Google Shape;724;p2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5" name="Google Shape;725;p2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6" name="Google Shape;726;p2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27" name="Google Shape;727;p2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728" name="Google Shape;728;p2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24"/>
          <p:cNvSpPr txBox="1"/>
          <p:nvPr>
            <p:ph type="title"/>
          </p:nvPr>
        </p:nvSpPr>
        <p:spPr>
          <a:xfrm>
            <a:off x="208725" y="344175"/>
            <a:ext cx="741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0" name="Google Shape;730;p24"/>
          <p:cNvSpPr txBox="1"/>
          <p:nvPr>
            <p:ph idx="1" type="body"/>
          </p:nvPr>
        </p:nvSpPr>
        <p:spPr>
          <a:xfrm>
            <a:off x="208725"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731" name="Google Shape;731;p24"/>
          <p:cNvSpPr txBox="1"/>
          <p:nvPr>
            <p:ph idx="2" type="body"/>
          </p:nvPr>
        </p:nvSpPr>
        <p:spPr>
          <a:xfrm>
            <a:off x="4684150"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732" name="Google Shape;732;p2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_1_1_1_1_1_1_1_1_2_1_1">
    <p:spTree>
      <p:nvGrpSpPr>
        <p:cNvPr id="733" name="Shape 733"/>
        <p:cNvGrpSpPr/>
        <p:nvPr/>
      </p:nvGrpSpPr>
      <p:grpSpPr>
        <a:xfrm>
          <a:off x="0" y="0"/>
          <a:ext cx="0" cy="0"/>
          <a:chOff x="0" y="0"/>
          <a:chExt cx="0" cy="0"/>
        </a:xfrm>
      </p:grpSpPr>
      <p:grpSp>
        <p:nvGrpSpPr>
          <p:cNvPr id="734" name="Google Shape;734;p25"/>
          <p:cNvGrpSpPr/>
          <p:nvPr/>
        </p:nvGrpSpPr>
        <p:grpSpPr>
          <a:xfrm>
            <a:off x="-6096" y="-3429"/>
            <a:ext cx="9156192" cy="5150358"/>
            <a:chOff x="0" y="0"/>
            <a:chExt cx="12192000" cy="6858000"/>
          </a:xfrm>
        </p:grpSpPr>
        <p:sp>
          <p:nvSpPr>
            <p:cNvPr id="735" name="Google Shape;735;p2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6" name="Google Shape;736;p2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7" name="Google Shape;737;p2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8" name="Google Shape;738;p2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9" name="Google Shape;739;p2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0" name="Google Shape;740;p2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1" name="Google Shape;741;p2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2" name="Google Shape;742;p2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3" name="Google Shape;743;p2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4" name="Google Shape;744;p2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5" name="Google Shape;745;p2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6" name="Google Shape;746;p2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7" name="Google Shape;747;p2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8" name="Google Shape;748;p2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9" name="Google Shape;749;p2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0" name="Google Shape;750;p2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1" name="Google Shape;751;p2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2" name="Google Shape;752;p2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3" name="Google Shape;753;p2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4" name="Google Shape;754;p2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5" name="Google Shape;755;p2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6" name="Google Shape;756;p2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7" name="Google Shape;757;p2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8" name="Google Shape;758;p2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9" name="Google Shape;759;p2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0" name="Google Shape;760;p2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1" name="Google Shape;761;p2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2" name="Google Shape;762;p2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3" name="Google Shape;763;p2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4" name="Google Shape;764;p2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5" name="Google Shape;765;p2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6" name="Google Shape;766;p2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7" name="Google Shape;767;p2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8" name="Google Shape;768;p2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9" name="Google Shape;769;p2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0" name="Google Shape;770;p2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1" name="Google Shape;771;p2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2" name="Google Shape;772;p2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3" name="Google Shape;773;p2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4" name="Google Shape;774;p2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5" name="Google Shape;775;p2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6" name="Google Shape;776;p2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7" name="Google Shape;777;p2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8" name="Google Shape;778;p2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9" name="Google Shape;779;p2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0" name="Google Shape;780;p2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1" name="Google Shape;781;p2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2" name="Google Shape;782;p2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3" name="Google Shape;783;p2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4" name="Google Shape;784;p2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5" name="Google Shape;785;p2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6" name="Google Shape;786;p2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7" name="Google Shape;787;p2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8" name="Google Shape;788;p2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9" name="Google Shape;789;p2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0" name="Google Shape;790;p2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1" name="Google Shape;791;p2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2" name="Google Shape;792;p2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3" name="Google Shape;793;p2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94" name="Google Shape;794;p2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795" name="Google Shape;795;p2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6" name="Google Shape;796;p25"/>
          <p:cNvSpPr txBox="1"/>
          <p:nvPr>
            <p:ph type="title"/>
          </p:nvPr>
        </p:nvSpPr>
        <p:spPr>
          <a:xfrm>
            <a:off x="208725" y="344175"/>
            <a:ext cx="76011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7" name="Google Shape;797;p2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1_1_1_1_1_1_1_1_1_1_2_1_1_1">
    <p:spTree>
      <p:nvGrpSpPr>
        <p:cNvPr id="798" name="Shape 798"/>
        <p:cNvGrpSpPr/>
        <p:nvPr/>
      </p:nvGrpSpPr>
      <p:grpSpPr>
        <a:xfrm>
          <a:off x="0" y="0"/>
          <a:ext cx="0" cy="0"/>
          <a:chOff x="0" y="0"/>
          <a:chExt cx="0" cy="0"/>
        </a:xfrm>
      </p:grpSpPr>
      <p:grpSp>
        <p:nvGrpSpPr>
          <p:cNvPr id="799" name="Google Shape;799;p26"/>
          <p:cNvGrpSpPr/>
          <p:nvPr/>
        </p:nvGrpSpPr>
        <p:grpSpPr>
          <a:xfrm>
            <a:off x="-6096" y="-3429"/>
            <a:ext cx="9156192" cy="5150358"/>
            <a:chOff x="0" y="0"/>
            <a:chExt cx="12192000" cy="6858000"/>
          </a:xfrm>
        </p:grpSpPr>
        <p:sp>
          <p:nvSpPr>
            <p:cNvPr id="800" name="Google Shape;800;p2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1" name="Google Shape;801;p2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2" name="Google Shape;802;p2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3" name="Google Shape;803;p2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4" name="Google Shape;804;p2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5" name="Google Shape;805;p2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6" name="Google Shape;806;p2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7" name="Google Shape;807;p2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8" name="Google Shape;808;p2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9" name="Google Shape;809;p2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0" name="Google Shape;810;p2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1" name="Google Shape;811;p2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2" name="Google Shape;812;p2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3" name="Google Shape;813;p2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4" name="Google Shape;814;p2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5" name="Google Shape;815;p2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6" name="Google Shape;816;p2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7" name="Google Shape;817;p2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8" name="Google Shape;818;p2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9" name="Google Shape;819;p2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0" name="Google Shape;820;p2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1" name="Google Shape;821;p2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2" name="Google Shape;822;p2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3" name="Google Shape;823;p2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4" name="Google Shape;824;p2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5" name="Google Shape;825;p2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6" name="Google Shape;826;p2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7" name="Google Shape;827;p2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8" name="Google Shape;828;p2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9" name="Google Shape;829;p2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0" name="Google Shape;830;p2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1" name="Google Shape;831;p2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2" name="Google Shape;832;p2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3" name="Google Shape;833;p2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4" name="Google Shape;834;p2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5" name="Google Shape;835;p2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6" name="Google Shape;836;p2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7" name="Google Shape;837;p2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8" name="Google Shape;838;p2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9" name="Google Shape;839;p2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0" name="Google Shape;840;p2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1" name="Google Shape;841;p2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2" name="Google Shape;842;p2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3" name="Google Shape;843;p2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4" name="Google Shape;844;p2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5" name="Google Shape;845;p2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6" name="Google Shape;846;p2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7" name="Google Shape;847;p2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8" name="Google Shape;848;p2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9" name="Google Shape;849;p2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0" name="Google Shape;850;p2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1" name="Google Shape;851;p2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2" name="Google Shape;852;p2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3" name="Google Shape;853;p2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4" name="Google Shape;854;p2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5" name="Google Shape;855;p2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6" name="Google Shape;856;p2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7" name="Google Shape;857;p2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8" name="Google Shape;858;p2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859" name="Google Shape;859;p26"/>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860" name="Google Shape;860;p2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1" name="Google Shape;861;p26"/>
          <p:cNvSpPr txBox="1"/>
          <p:nvPr>
            <p:ph type="title"/>
          </p:nvPr>
        </p:nvSpPr>
        <p:spPr>
          <a:xfrm>
            <a:off x="208725" y="344175"/>
            <a:ext cx="555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2" name="Google Shape;862;p26"/>
          <p:cNvSpPr txBox="1"/>
          <p:nvPr>
            <p:ph idx="1"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3" name="Google Shape;863;p26"/>
          <p:cNvSpPr txBox="1"/>
          <p:nvPr>
            <p:ph idx="2" type="body"/>
          </p:nvPr>
        </p:nvSpPr>
        <p:spPr>
          <a:xfrm>
            <a:off x="208725" y="3050325"/>
            <a:ext cx="6666600" cy="18615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64" name="Google Shape;864;p2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_1_1_1_1_1_1_1_1_1_2_1_1_1_1">
    <p:spTree>
      <p:nvGrpSpPr>
        <p:cNvPr id="865" name="Shape 865"/>
        <p:cNvGrpSpPr/>
        <p:nvPr/>
      </p:nvGrpSpPr>
      <p:grpSpPr>
        <a:xfrm>
          <a:off x="0" y="0"/>
          <a:ext cx="0" cy="0"/>
          <a:chOff x="0" y="0"/>
          <a:chExt cx="0" cy="0"/>
        </a:xfrm>
      </p:grpSpPr>
      <p:grpSp>
        <p:nvGrpSpPr>
          <p:cNvPr id="866" name="Google Shape;866;p27"/>
          <p:cNvGrpSpPr/>
          <p:nvPr/>
        </p:nvGrpSpPr>
        <p:grpSpPr>
          <a:xfrm>
            <a:off x="-6096" y="-3429"/>
            <a:ext cx="9156192" cy="5150358"/>
            <a:chOff x="0" y="0"/>
            <a:chExt cx="12192000" cy="6858000"/>
          </a:xfrm>
        </p:grpSpPr>
        <p:sp>
          <p:nvSpPr>
            <p:cNvPr id="867" name="Google Shape;867;p2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8" name="Google Shape;868;p2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9" name="Google Shape;869;p2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0" name="Google Shape;870;p2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1" name="Google Shape;871;p2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2" name="Google Shape;872;p2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3" name="Google Shape;873;p2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4" name="Google Shape;874;p2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5" name="Google Shape;875;p2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6" name="Google Shape;876;p2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7" name="Google Shape;877;p2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8" name="Google Shape;878;p2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9" name="Google Shape;879;p2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0" name="Google Shape;880;p2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1" name="Google Shape;881;p2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2" name="Google Shape;882;p2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3" name="Google Shape;883;p2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4" name="Google Shape;884;p2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5" name="Google Shape;885;p2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6" name="Google Shape;886;p2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7" name="Google Shape;887;p2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8" name="Google Shape;888;p2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9" name="Google Shape;889;p2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0" name="Google Shape;890;p2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1" name="Google Shape;891;p2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2" name="Google Shape;892;p2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3" name="Google Shape;893;p2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4" name="Google Shape;894;p2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5" name="Google Shape;895;p2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6" name="Google Shape;896;p2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7" name="Google Shape;897;p2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8" name="Google Shape;898;p2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9" name="Google Shape;899;p2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0" name="Google Shape;900;p2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1" name="Google Shape;901;p2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2" name="Google Shape;902;p2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3" name="Google Shape;903;p2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4" name="Google Shape;904;p2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5" name="Google Shape;905;p2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6" name="Google Shape;906;p2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7" name="Google Shape;907;p2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8" name="Google Shape;908;p2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9" name="Google Shape;909;p2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0" name="Google Shape;910;p2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1" name="Google Shape;911;p2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2" name="Google Shape;912;p2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3" name="Google Shape;913;p2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4" name="Google Shape;914;p2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5" name="Google Shape;915;p2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6" name="Google Shape;916;p2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7" name="Google Shape;917;p2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8" name="Google Shape;918;p2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9" name="Google Shape;919;p2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0" name="Google Shape;920;p2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1" name="Google Shape;921;p2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2" name="Google Shape;922;p2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3" name="Google Shape;923;p2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4" name="Google Shape;924;p2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5" name="Google Shape;925;p2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926" name="Google Shape;926;p27"/>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927" name="Google Shape;927;p2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8" name="Google Shape;928;p27"/>
          <p:cNvSpPr txBox="1"/>
          <p:nvPr>
            <p:ph type="title"/>
          </p:nvPr>
        </p:nvSpPr>
        <p:spPr>
          <a:xfrm>
            <a:off x="836250" y="1569150"/>
            <a:ext cx="7471500" cy="2005200"/>
          </a:xfrm>
          <a:prstGeom prst="rect">
            <a:avLst/>
          </a:prstGeom>
        </p:spPr>
        <p:txBody>
          <a:bodyPr anchorCtr="0" anchor="t" bIns="91425" lIns="91425" spcFirstLastPara="1" rIns="91425" wrap="square" tIns="91425">
            <a:spAutoFit/>
          </a:bodyPr>
          <a:lstStyle>
            <a:lvl1pPr lvl="0" algn="ctr">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29" name="Google Shape;929;p2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930" name="Shape 930"/>
        <p:cNvGrpSpPr/>
        <p:nvPr/>
      </p:nvGrpSpPr>
      <p:grpSpPr>
        <a:xfrm>
          <a:off x="0" y="0"/>
          <a:ext cx="0" cy="0"/>
          <a:chOff x="0" y="0"/>
          <a:chExt cx="0" cy="0"/>
        </a:xfrm>
      </p:grpSpPr>
      <p:sp>
        <p:nvSpPr>
          <p:cNvPr id="931" name="Google Shape;931;p28"/>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32" name="Google Shape;932;p2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33" name="Google Shape;93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934" name="Shape 934"/>
        <p:cNvGrpSpPr/>
        <p:nvPr/>
      </p:nvGrpSpPr>
      <p:grpSpPr>
        <a:xfrm>
          <a:off x="0" y="0"/>
          <a:ext cx="0" cy="0"/>
          <a:chOff x="0" y="0"/>
          <a:chExt cx="0" cy="0"/>
        </a:xfrm>
      </p:grpSpPr>
      <p:sp>
        <p:nvSpPr>
          <p:cNvPr id="935" name="Google Shape;935;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37" name="Google Shape;937;p2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38" name="Google Shape;938;p2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939" name="Google Shape;93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1_1_1_1_1_1_1_1_1_1_2_1_1_1_1_1">
    <p:spTree>
      <p:nvGrpSpPr>
        <p:cNvPr id="940" name="Shape 940"/>
        <p:cNvGrpSpPr/>
        <p:nvPr/>
      </p:nvGrpSpPr>
      <p:grpSpPr>
        <a:xfrm>
          <a:off x="0" y="0"/>
          <a:ext cx="0" cy="0"/>
          <a:chOff x="0" y="0"/>
          <a:chExt cx="0" cy="0"/>
        </a:xfrm>
      </p:grpSpPr>
      <p:grpSp>
        <p:nvGrpSpPr>
          <p:cNvPr id="941" name="Google Shape;941;p30"/>
          <p:cNvGrpSpPr/>
          <p:nvPr/>
        </p:nvGrpSpPr>
        <p:grpSpPr>
          <a:xfrm>
            <a:off x="-6096" y="-3429"/>
            <a:ext cx="9156192" cy="5150358"/>
            <a:chOff x="0" y="0"/>
            <a:chExt cx="12192000" cy="6858000"/>
          </a:xfrm>
        </p:grpSpPr>
        <p:sp>
          <p:nvSpPr>
            <p:cNvPr id="942" name="Google Shape;942;p3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3" name="Google Shape;943;p3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4" name="Google Shape;944;p3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5" name="Google Shape;945;p3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6" name="Google Shape;946;p3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7" name="Google Shape;947;p3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8" name="Google Shape;948;p3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9" name="Google Shape;949;p3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0" name="Google Shape;950;p3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1" name="Google Shape;951;p3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2" name="Google Shape;952;p3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3" name="Google Shape;953;p3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4" name="Google Shape;954;p3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5" name="Google Shape;955;p3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6" name="Google Shape;956;p3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7" name="Google Shape;957;p3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8" name="Google Shape;958;p3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9" name="Google Shape;959;p3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0" name="Google Shape;960;p3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1" name="Google Shape;961;p3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2" name="Google Shape;962;p3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3" name="Google Shape;963;p3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4" name="Google Shape;964;p3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5" name="Google Shape;965;p3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6" name="Google Shape;966;p3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7" name="Google Shape;967;p3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8" name="Google Shape;968;p3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9" name="Google Shape;969;p3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0" name="Google Shape;970;p3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1" name="Google Shape;971;p3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2" name="Google Shape;972;p3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3" name="Google Shape;973;p3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4" name="Google Shape;974;p3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5" name="Google Shape;975;p3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6" name="Google Shape;976;p3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7" name="Google Shape;977;p3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8" name="Google Shape;978;p3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9" name="Google Shape;979;p3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0" name="Google Shape;980;p3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1" name="Google Shape;981;p3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2" name="Google Shape;982;p3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3" name="Google Shape;983;p3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4" name="Google Shape;984;p3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5" name="Google Shape;985;p3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6" name="Google Shape;986;p3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7" name="Google Shape;987;p3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8" name="Google Shape;988;p3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9" name="Google Shape;989;p3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0" name="Google Shape;990;p3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1" name="Google Shape;991;p3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2" name="Google Shape;992;p3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3" name="Google Shape;993;p3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4" name="Google Shape;994;p3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5" name="Google Shape;995;p3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6" name="Google Shape;996;p3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7" name="Google Shape;997;p3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8" name="Google Shape;998;p3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9" name="Google Shape;999;p3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0" name="Google Shape;1000;p3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01" name="Google Shape;1001;p3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02" name="Google Shape;1002;p3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3" name="Google Shape;1003;p30"/>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4" name="Google Shape;1004;p30"/>
          <p:cNvSpPr txBox="1"/>
          <p:nvPr>
            <p:ph idx="1" type="subTitle"/>
          </p:nvPr>
        </p:nvSpPr>
        <p:spPr>
          <a:xfrm>
            <a:off x="208725" y="246495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5" name="Google Shape;1005;p3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_1_1_1_1_1_1_1_1_1_2_1_1_1_1_1_1">
    <p:spTree>
      <p:nvGrpSpPr>
        <p:cNvPr id="1006" name="Shape 1006"/>
        <p:cNvGrpSpPr/>
        <p:nvPr/>
      </p:nvGrpSpPr>
      <p:grpSpPr>
        <a:xfrm>
          <a:off x="0" y="0"/>
          <a:ext cx="0" cy="0"/>
          <a:chOff x="0" y="0"/>
          <a:chExt cx="0" cy="0"/>
        </a:xfrm>
      </p:grpSpPr>
      <p:grpSp>
        <p:nvGrpSpPr>
          <p:cNvPr id="1007" name="Google Shape;1007;p31"/>
          <p:cNvGrpSpPr/>
          <p:nvPr/>
        </p:nvGrpSpPr>
        <p:grpSpPr>
          <a:xfrm>
            <a:off x="-6096" y="-3429"/>
            <a:ext cx="9156192" cy="5150358"/>
            <a:chOff x="0" y="0"/>
            <a:chExt cx="12192000" cy="6858000"/>
          </a:xfrm>
        </p:grpSpPr>
        <p:sp>
          <p:nvSpPr>
            <p:cNvPr id="1008" name="Google Shape;1008;p3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9" name="Google Shape;1009;p3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0" name="Google Shape;1010;p3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1" name="Google Shape;1011;p3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2" name="Google Shape;1012;p3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3" name="Google Shape;1013;p3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4" name="Google Shape;1014;p3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5" name="Google Shape;1015;p3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6" name="Google Shape;1016;p3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7" name="Google Shape;1017;p3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8" name="Google Shape;1018;p3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9" name="Google Shape;1019;p3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0" name="Google Shape;1020;p3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1" name="Google Shape;1021;p3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2" name="Google Shape;1022;p3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3" name="Google Shape;1023;p3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4" name="Google Shape;1024;p3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5" name="Google Shape;1025;p3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6" name="Google Shape;1026;p3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7" name="Google Shape;1027;p3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8" name="Google Shape;1028;p3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9" name="Google Shape;1029;p3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0" name="Google Shape;1030;p3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1" name="Google Shape;1031;p3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2" name="Google Shape;1032;p3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3" name="Google Shape;1033;p3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4" name="Google Shape;1034;p3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5" name="Google Shape;1035;p3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6" name="Google Shape;1036;p3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7" name="Google Shape;1037;p3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8" name="Google Shape;1038;p3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9" name="Google Shape;1039;p3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0" name="Google Shape;1040;p3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1" name="Google Shape;1041;p3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2" name="Google Shape;1042;p3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3" name="Google Shape;1043;p3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4" name="Google Shape;1044;p3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5" name="Google Shape;1045;p3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6" name="Google Shape;1046;p3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7" name="Google Shape;1047;p3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8" name="Google Shape;1048;p3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9" name="Google Shape;1049;p3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0" name="Google Shape;1050;p3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1" name="Google Shape;1051;p3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2" name="Google Shape;1052;p3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3" name="Google Shape;1053;p3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4" name="Google Shape;1054;p3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5" name="Google Shape;1055;p3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6" name="Google Shape;1056;p3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7" name="Google Shape;1057;p3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8" name="Google Shape;1058;p3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9" name="Google Shape;1059;p3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0" name="Google Shape;1060;p3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1" name="Google Shape;1061;p3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2" name="Google Shape;1062;p3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3" name="Google Shape;1063;p3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4" name="Google Shape;1064;p3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5" name="Google Shape;1065;p3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6" name="Google Shape;1066;p3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67" name="Google Shape;1067;p3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68" name="Google Shape;1068;p3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9" name="Google Shape;1069;p31"/>
          <p:cNvSpPr txBox="1"/>
          <p:nvPr>
            <p:ph idx="1" type="body"/>
          </p:nvPr>
        </p:nvSpPr>
        <p:spPr>
          <a:xfrm>
            <a:off x="1578900" y="1135050"/>
            <a:ext cx="5986200" cy="2873400"/>
          </a:xfrm>
          <a:prstGeom prst="rect">
            <a:avLst/>
          </a:prstGeom>
        </p:spPr>
        <p:txBody>
          <a:bodyPr anchorCtr="0" anchor="t" bIns="91425" lIns="91425" spcFirstLastPara="1" rIns="91425" wrap="square" tIns="91425">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070" name="Google Shape;1070;p3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_1_1_1_1_1_1_1_1_1_2_1_1_1_1_1_1_1">
    <p:spTree>
      <p:nvGrpSpPr>
        <p:cNvPr id="1071" name="Shape 1071"/>
        <p:cNvGrpSpPr/>
        <p:nvPr/>
      </p:nvGrpSpPr>
      <p:grpSpPr>
        <a:xfrm>
          <a:off x="0" y="0"/>
          <a:ext cx="0" cy="0"/>
          <a:chOff x="0" y="0"/>
          <a:chExt cx="0" cy="0"/>
        </a:xfrm>
      </p:grpSpPr>
      <p:grpSp>
        <p:nvGrpSpPr>
          <p:cNvPr id="1072" name="Google Shape;1072;p32"/>
          <p:cNvGrpSpPr/>
          <p:nvPr/>
        </p:nvGrpSpPr>
        <p:grpSpPr>
          <a:xfrm>
            <a:off x="-6096" y="-3429"/>
            <a:ext cx="9156192" cy="5150358"/>
            <a:chOff x="0" y="0"/>
            <a:chExt cx="12192000" cy="6858000"/>
          </a:xfrm>
        </p:grpSpPr>
        <p:sp>
          <p:nvSpPr>
            <p:cNvPr id="1073" name="Google Shape;1073;p3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4" name="Google Shape;1074;p3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5" name="Google Shape;1075;p3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6" name="Google Shape;1076;p3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7" name="Google Shape;1077;p3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8" name="Google Shape;1078;p3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9" name="Google Shape;1079;p3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0" name="Google Shape;1080;p3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1" name="Google Shape;1081;p3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2" name="Google Shape;1082;p3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3" name="Google Shape;1083;p3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4" name="Google Shape;1084;p3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5" name="Google Shape;1085;p3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6" name="Google Shape;1086;p3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7" name="Google Shape;1087;p3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8" name="Google Shape;1088;p3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9" name="Google Shape;1089;p3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0" name="Google Shape;1090;p3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1" name="Google Shape;1091;p3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2" name="Google Shape;1092;p3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3" name="Google Shape;1093;p3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4" name="Google Shape;1094;p3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5" name="Google Shape;1095;p3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6" name="Google Shape;1096;p3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7" name="Google Shape;1097;p3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8" name="Google Shape;1098;p3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9" name="Google Shape;1099;p3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0" name="Google Shape;1100;p3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1" name="Google Shape;1101;p3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2" name="Google Shape;1102;p3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3" name="Google Shape;1103;p3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4" name="Google Shape;1104;p3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5" name="Google Shape;1105;p3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6" name="Google Shape;1106;p3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7" name="Google Shape;1107;p3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8" name="Google Shape;1108;p3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9" name="Google Shape;1109;p3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0" name="Google Shape;1110;p3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1" name="Google Shape;1111;p3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2" name="Google Shape;1112;p3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3" name="Google Shape;1113;p3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4" name="Google Shape;1114;p3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5" name="Google Shape;1115;p3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6" name="Google Shape;1116;p3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7" name="Google Shape;1117;p3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8" name="Google Shape;1118;p3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9" name="Google Shape;1119;p3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0" name="Google Shape;1120;p3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1" name="Google Shape;1121;p3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2" name="Google Shape;1122;p3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3" name="Google Shape;1123;p3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4" name="Google Shape;1124;p3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5" name="Google Shape;1125;p3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6" name="Google Shape;1126;p3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7" name="Google Shape;1127;p3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8" name="Google Shape;1128;p3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9" name="Google Shape;1129;p3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0" name="Google Shape;1130;p3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1" name="Google Shape;1131;p3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132" name="Google Shape;1132;p3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33" name="Google Shape;1133;p3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4" name="Google Shape;1134;p32"/>
          <p:cNvSpPr txBox="1"/>
          <p:nvPr>
            <p:ph idx="1" type="body"/>
          </p:nvPr>
        </p:nvSpPr>
        <p:spPr>
          <a:xfrm>
            <a:off x="2919350" y="1423650"/>
            <a:ext cx="5986200" cy="287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135" name="Google Shape;1135;p32"/>
          <p:cNvSpPr txBox="1"/>
          <p:nvPr>
            <p:ph type="title"/>
          </p:nvPr>
        </p:nvSpPr>
        <p:spPr>
          <a:xfrm>
            <a:off x="221150" y="1423650"/>
            <a:ext cx="2510100" cy="22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6" name="Google Shape;1136;p3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grid">
  <p:cSld name="CUSTOM_1_1_1_1_1_1_1_1_1_1_2_1_1_1_1_1_1_1_1">
    <p:spTree>
      <p:nvGrpSpPr>
        <p:cNvPr id="1137" name="Shape 1137"/>
        <p:cNvGrpSpPr/>
        <p:nvPr/>
      </p:nvGrpSpPr>
      <p:grpSpPr>
        <a:xfrm>
          <a:off x="0" y="0"/>
          <a:ext cx="0" cy="0"/>
          <a:chOff x="0" y="0"/>
          <a:chExt cx="0" cy="0"/>
        </a:xfrm>
      </p:grpSpPr>
      <p:grpSp>
        <p:nvGrpSpPr>
          <p:cNvPr id="1138" name="Google Shape;1138;p33"/>
          <p:cNvGrpSpPr/>
          <p:nvPr/>
        </p:nvGrpSpPr>
        <p:grpSpPr>
          <a:xfrm>
            <a:off x="-6096" y="-3429"/>
            <a:ext cx="9156192" cy="5150358"/>
            <a:chOff x="0" y="0"/>
            <a:chExt cx="12192000" cy="6858000"/>
          </a:xfrm>
        </p:grpSpPr>
        <p:sp>
          <p:nvSpPr>
            <p:cNvPr id="1139" name="Google Shape;1139;p3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0" name="Google Shape;1140;p3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1" name="Google Shape;1141;p3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2" name="Google Shape;1142;p3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3" name="Google Shape;1143;p3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4" name="Google Shape;1144;p3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5" name="Google Shape;1145;p3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6" name="Google Shape;1146;p3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7" name="Google Shape;1147;p3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8" name="Google Shape;1148;p3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9" name="Google Shape;1149;p3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0" name="Google Shape;1150;p3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1" name="Google Shape;1151;p3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2" name="Google Shape;1152;p3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3" name="Google Shape;1153;p3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4" name="Google Shape;1154;p3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5" name="Google Shape;1155;p3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6" name="Google Shape;1156;p3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7" name="Google Shape;1157;p3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8" name="Google Shape;1158;p3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9" name="Google Shape;1159;p3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0" name="Google Shape;1160;p3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1" name="Google Shape;1161;p3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2" name="Google Shape;1162;p3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3" name="Google Shape;1163;p3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4" name="Google Shape;1164;p3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5" name="Google Shape;1165;p3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6" name="Google Shape;1166;p3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7" name="Google Shape;1167;p3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8" name="Google Shape;1168;p3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9" name="Google Shape;1169;p3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0" name="Google Shape;1170;p3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1" name="Google Shape;1171;p3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2" name="Google Shape;1172;p3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3" name="Google Shape;1173;p3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4" name="Google Shape;1174;p3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5" name="Google Shape;1175;p3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6" name="Google Shape;1176;p3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7" name="Google Shape;1177;p3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8" name="Google Shape;1178;p3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9" name="Google Shape;1179;p3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0" name="Google Shape;1180;p3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1" name="Google Shape;1181;p3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2" name="Google Shape;1182;p3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3" name="Google Shape;1183;p3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4" name="Google Shape;1184;p3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5" name="Google Shape;1185;p3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6" name="Google Shape;1186;p3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7" name="Google Shape;1187;p3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8" name="Google Shape;1188;p3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9" name="Google Shape;1189;p3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0" name="Google Shape;1190;p3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1" name="Google Shape;1191;p3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2" name="Google Shape;1192;p3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3" name="Google Shape;1193;p3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4" name="Google Shape;1194;p3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5" name="Google Shape;1195;p3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6" name="Google Shape;1196;p3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7" name="Google Shape;1197;p3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198" name="Google Shape;1198;p3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99" name="Google Shape;1199;p3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0" name="Google Shape;1200;p3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1_1_1_1_1_1_1_1_1_2_1_1_1_1_1_1_1_1_1">
    <p:spTree>
      <p:nvGrpSpPr>
        <p:cNvPr id="1201" name="Shape 1201"/>
        <p:cNvGrpSpPr/>
        <p:nvPr/>
      </p:nvGrpSpPr>
      <p:grpSpPr>
        <a:xfrm>
          <a:off x="0" y="0"/>
          <a:ext cx="0" cy="0"/>
          <a:chOff x="0" y="0"/>
          <a:chExt cx="0" cy="0"/>
        </a:xfrm>
      </p:grpSpPr>
      <p:sp>
        <p:nvSpPr>
          <p:cNvPr id="1202" name="Google Shape;1202;p3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203" name="Google Shape;1203;p3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4" name="Google Shape;1204;p3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_1_1_1_1_1_1_1_1_1_2_1_1_1_1_1_1_1_1_1_1">
    <p:spTree>
      <p:nvGrpSpPr>
        <p:cNvPr id="1205" name="Shape 1205"/>
        <p:cNvGrpSpPr/>
        <p:nvPr/>
      </p:nvGrpSpPr>
      <p:grpSpPr>
        <a:xfrm>
          <a:off x="0" y="0"/>
          <a:ext cx="0" cy="0"/>
          <a:chOff x="0" y="0"/>
          <a:chExt cx="0" cy="0"/>
        </a:xfrm>
      </p:grpSpPr>
      <p:sp>
        <p:nvSpPr>
          <p:cNvPr id="1206" name="Google Shape;1206;p3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207" name="Google Shape;1207;p35"/>
          <p:cNvGrpSpPr/>
          <p:nvPr/>
        </p:nvGrpSpPr>
        <p:grpSpPr>
          <a:xfrm>
            <a:off x="-6096" y="-3429"/>
            <a:ext cx="9156192" cy="5150358"/>
            <a:chOff x="0" y="0"/>
            <a:chExt cx="12192000" cy="6858000"/>
          </a:xfrm>
        </p:grpSpPr>
        <p:sp>
          <p:nvSpPr>
            <p:cNvPr id="1208" name="Google Shape;1208;p3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9" name="Google Shape;1209;p3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0" name="Google Shape;1210;p3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1" name="Google Shape;1211;p3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2" name="Google Shape;1212;p3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3" name="Google Shape;1213;p3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4" name="Google Shape;1214;p3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5" name="Google Shape;1215;p3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6" name="Google Shape;1216;p3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7" name="Google Shape;1217;p3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8" name="Google Shape;1218;p3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9" name="Google Shape;1219;p3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0" name="Google Shape;1220;p3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1" name="Google Shape;1221;p3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2" name="Google Shape;1222;p3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3" name="Google Shape;1223;p3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4" name="Google Shape;1224;p3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5" name="Google Shape;1225;p3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6" name="Google Shape;1226;p3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7" name="Google Shape;1227;p3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8" name="Google Shape;1228;p3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9" name="Google Shape;1229;p3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0" name="Google Shape;1230;p3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1" name="Google Shape;1231;p3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2" name="Google Shape;1232;p3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3" name="Google Shape;1233;p3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4" name="Google Shape;1234;p3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5" name="Google Shape;1235;p3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6" name="Google Shape;1236;p3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7" name="Google Shape;1237;p3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8" name="Google Shape;1238;p3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9" name="Google Shape;1239;p3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0" name="Google Shape;1240;p3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1" name="Google Shape;1241;p3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2" name="Google Shape;1242;p3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3" name="Google Shape;1243;p3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4" name="Google Shape;1244;p3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5" name="Google Shape;1245;p3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6" name="Google Shape;1246;p3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7" name="Google Shape;1247;p3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8" name="Google Shape;1248;p3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9" name="Google Shape;1249;p3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0" name="Google Shape;1250;p3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1" name="Google Shape;1251;p3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2" name="Google Shape;1252;p3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3" name="Google Shape;1253;p3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4" name="Google Shape;1254;p3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5" name="Google Shape;1255;p3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6" name="Google Shape;1256;p3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7" name="Google Shape;1257;p3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8" name="Google Shape;1258;p3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9" name="Google Shape;1259;p3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0" name="Google Shape;1260;p3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1" name="Google Shape;1261;p3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2" name="Google Shape;1262;p3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3" name="Google Shape;1263;p3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4" name="Google Shape;1264;p3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5" name="Google Shape;1265;p3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6" name="Google Shape;1266;p3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67" name="Google Shape;1267;p3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8" name="Google Shape;1268;p35"/>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69" name="Google Shape;1269;p35"/>
          <p:cNvSpPr txBox="1"/>
          <p:nvPr>
            <p:ph idx="1" type="subTitle"/>
          </p:nvPr>
        </p:nvSpPr>
        <p:spPr>
          <a:xfrm>
            <a:off x="20872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0" name="Google Shape;1270;p35"/>
          <p:cNvSpPr txBox="1"/>
          <p:nvPr>
            <p:ph idx="2" type="subTitle"/>
          </p:nvPr>
        </p:nvSpPr>
        <p:spPr>
          <a:xfrm>
            <a:off x="3281550"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1" name="Google Shape;1271;p35"/>
          <p:cNvSpPr txBox="1"/>
          <p:nvPr>
            <p:ph idx="3" type="subTitle"/>
          </p:nvPr>
        </p:nvSpPr>
        <p:spPr>
          <a:xfrm>
            <a:off x="635437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2" name="Google Shape;1272;p35"/>
          <p:cNvSpPr txBox="1"/>
          <p:nvPr>
            <p:ph idx="4" type="subTitle"/>
          </p:nvPr>
        </p:nvSpPr>
        <p:spPr>
          <a:xfrm>
            <a:off x="20872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3" name="Google Shape;1273;p35"/>
          <p:cNvSpPr txBox="1"/>
          <p:nvPr>
            <p:ph idx="5" type="subTitle"/>
          </p:nvPr>
        </p:nvSpPr>
        <p:spPr>
          <a:xfrm>
            <a:off x="3281550"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4" name="Google Shape;1274;p35"/>
          <p:cNvSpPr txBox="1"/>
          <p:nvPr>
            <p:ph idx="6" type="subTitle"/>
          </p:nvPr>
        </p:nvSpPr>
        <p:spPr>
          <a:xfrm>
            <a:off x="635437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5" name="Google Shape;1275;p3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_1_1_1_1_1_1_1_1_1_2_1_1_1_1_1_1_1_1_1_1_1">
    <p:spTree>
      <p:nvGrpSpPr>
        <p:cNvPr id="1276" name="Shape 1276"/>
        <p:cNvGrpSpPr/>
        <p:nvPr/>
      </p:nvGrpSpPr>
      <p:grpSpPr>
        <a:xfrm>
          <a:off x="0" y="0"/>
          <a:ext cx="0" cy="0"/>
          <a:chOff x="0" y="0"/>
          <a:chExt cx="0" cy="0"/>
        </a:xfrm>
      </p:grpSpPr>
      <p:sp>
        <p:nvSpPr>
          <p:cNvPr id="1277" name="Google Shape;1277;p36"/>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278" name="Google Shape;1278;p36"/>
          <p:cNvGrpSpPr/>
          <p:nvPr/>
        </p:nvGrpSpPr>
        <p:grpSpPr>
          <a:xfrm>
            <a:off x="-6096" y="-3429"/>
            <a:ext cx="9156192" cy="5150358"/>
            <a:chOff x="0" y="0"/>
            <a:chExt cx="12192000" cy="6858000"/>
          </a:xfrm>
        </p:grpSpPr>
        <p:sp>
          <p:nvSpPr>
            <p:cNvPr id="1279" name="Google Shape;1279;p3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0" name="Google Shape;1280;p3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1" name="Google Shape;1281;p3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2" name="Google Shape;1282;p3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3" name="Google Shape;1283;p3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4" name="Google Shape;1284;p3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5" name="Google Shape;1285;p3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6" name="Google Shape;1286;p3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7" name="Google Shape;1287;p3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8" name="Google Shape;1288;p3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9" name="Google Shape;1289;p3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0" name="Google Shape;1290;p3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1" name="Google Shape;1291;p3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2" name="Google Shape;1292;p3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3" name="Google Shape;1293;p3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4" name="Google Shape;1294;p3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5" name="Google Shape;1295;p3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6" name="Google Shape;1296;p3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7" name="Google Shape;1297;p3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8" name="Google Shape;1298;p3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9" name="Google Shape;1299;p3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0" name="Google Shape;1300;p3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1" name="Google Shape;1301;p3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2" name="Google Shape;1302;p3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3" name="Google Shape;1303;p3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4" name="Google Shape;1304;p3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5" name="Google Shape;1305;p3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6" name="Google Shape;1306;p3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7" name="Google Shape;1307;p3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8" name="Google Shape;1308;p3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9" name="Google Shape;1309;p3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0" name="Google Shape;1310;p3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1" name="Google Shape;1311;p3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2" name="Google Shape;1312;p3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3" name="Google Shape;1313;p3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4" name="Google Shape;1314;p3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5" name="Google Shape;1315;p3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6" name="Google Shape;1316;p3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7" name="Google Shape;1317;p3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8" name="Google Shape;1318;p3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9" name="Google Shape;1319;p3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0" name="Google Shape;1320;p3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1" name="Google Shape;1321;p3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2" name="Google Shape;1322;p3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3" name="Google Shape;1323;p3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4" name="Google Shape;1324;p3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5" name="Google Shape;1325;p3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6" name="Google Shape;1326;p3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7" name="Google Shape;1327;p3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8" name="Google Shape;1328;p3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9" name="Google Shape;1329;p3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0" name="Google Shape;1330;p3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1" name="Google Shape;1331;p3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2" name="Google Shape;1332;p3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3" name="Google Shape;1333;p3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4" name="Google Shape;1334;p3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5" name="Google Shape;1335;p3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6" name="Google Shape;1336;p3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7" name="Google Shape;1337;p3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338" name="Google Shape;1338;p3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9" name="Google Shape;1339;p36"/>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40" name="Google Shape;1340;p36"/>
          <p:cNvSpPr txBox="1"/>
          <p:nvPr>
            <p:ph idx="1" type="body"/>
          </p:nvPr>
        </p:nvSpPr>
        <p:spPr>
          <a:xfrm>
            <a:off x="208725" y="2304400"/>
            <a:ext cx="33528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41" name="Google Shape;1341;p36"/>
          <p:cNvSpPr/>
          <p:nvPr>
            <p:ph idx="2" type="pic"/>
          </p:nvPr>
        </p:nvSpPr>
        <p:spPr>
          <a:xfrm>
            <a:off x="3769050" y="2304400"/>
            <a:ext cx="5156700" cy="2568600"/>
          </a:xfrm>
          <a:prstGeom prst="roundRect">
            <a:avLst>
              <a:gd fmla="val 4123" name="adj"/>
            </a:avLst>
          </a:prstGeom>
          <a:noFill/>
          <a:ln>
            <a:noFill/>
          </a:ln>
        </p:spPr>
      </p:sp>
      <p:sp>
        <p:nvSpPr>
          <p:cNvPr id="1342" name="Google Shape;1342;p3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_1_1_1_1_1_1_1_1_2_1_1_1_1_1_1_1_1_1_1_1_1">
    <p:spTree>
      <p:nvGrpSpPr>
        <p:cNvPr id="1343" name="Shape 1343"/>
        <p:cNvGrpSpPr/>
        <p:nvPr/>
      </p:nvGrpSpPr>
      <p:grpSpPr>
        <a:xfrm>
          <a:off x="0" y="0"/>
          <a:ext cx="0" cy="0"/>
          <a:chOff x="0" y="0"/>
          <a:chExt cx="0" cy="0"/>
        </a:xfrm>
      </p:grpSpPr>
      <p:sp>
        <p:nvSpPr>
          <p:cNvPr id="1344" name="Google Shape;1344;p37"/>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345" name="Google Shape;1345;p37"/>
          <p:cNvGrpSpPr/>
          <p:nvPr/>
        </p:nvGrpSpPr>
        <p:grpSpPr>
          <a:xfrm>
            <a:off x="-6096" y="-3429"/>
            <a:ext cx="9156192" cy="5150358"/>
            <a:chOff x="0" y="0"/>
            <a:chExt cx="12192000" cy="6858000"/>
          </a:xfrm>
        </p:grpSpPr>
        <p:sp>
          <p:nvSpPr>
            <p:cNvPr id="1346" name="Google Shape;1346;p3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7" name="Google Shape;1347;p3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8" name="Google Shape;1348;p3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9" name="Google Shape;1349;p3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0" name="Google Shape;1350;p3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1" name="Google Shape;1351;p3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2" name="Google Shape;1352;p3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3" name="Google Shape;1353;p3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4" name="Google Shape;1354;p3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5" name="Google Shape;1355;p3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6" name="Google Shape;1356;p3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7" name="Google Shape;1357;p3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8" name="Google Shape;1358;p3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9" name="Google Shape;1359;p3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0" name="Google Shape;1360;p3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1" name="Google Shape;1361;p3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2" name="Google Shape;1362;p3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3" name="Google Shape;1363;p3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4" name="Google Shape;1364;p3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5" name="Google Shape;1365;p3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6" name="Google Shape;1366;p3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7" name="Google Shape;1367;p3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8" name="Google Shape;1368;p3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9" name="Google Shape;1369;p3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0" name="Google Shape;1370;p3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1" name="Google Shape;1371;p3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2" name="Google Shape;1372;p3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3" name="Google Shape;1373;p3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4" name="Google Shape;1374;p3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5" name="Google Shape;1375;p3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6" name="Google Shape;1376;p3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7" name="Google Shape;1377;p3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8" name="Google Shape;1378;p3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9" name="Google Shape;1379;p3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0" name="Google Shape;1380;p3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1" name="Google Shape;1381;p3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2" name="Google Shape;1382;p3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3" name="Google Shape;1383;p3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4" name="Google Shape;1384;p3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5" name="Google Shape;1385;p3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6" name="Google Shape;1386;p3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7" name="Google Shape;1387;p3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8" name="Google Shape;1388;p3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9" name="Google Shape;1389;p3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0" name="Google Shape;1390;p3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1" name="Google Shape;1391;p3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2" name="Google Shape;1392;p3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3" name="Google Shape;1393;p3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4" name="Google Shape;1394;p3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5" name="Google Shape;1395;p3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6" name="Google Shape;1396;p3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7" name="Google Shape;1397;p3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8" name="Google Shape;1398;p3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9" name="Google Shape;1399;p3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0" name="Google Shape;1400;p3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1" name="Google Shape;1401;p3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2" name="Google Shape;1402;p3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3" name="Google Shape;1403;p3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4" name="Google Shape;1404;p3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05" name="Google Shape;1405;p3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6" name="Google Shape;1406;p37"/>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07" name="Google Shape;1407;p37"/>
          <p:cNvSpPr txBox="1"/>
          <p:nvPr>
            <p:ph idx="1" type="body"/>
          </p:nvPr>
        </p:nvSpPr>
        <p:spPr>
          <a:xfrm>
            <a:off x="11736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08" name="Google Shape;1408;p37"/>
          <p:cNvSpPr txBox="1"/>
          <p:nvPr>
            <p:ph idx="2" type="subTitle"/>
          </p:nvPr>
        </p:nvSpPr>
        <p:spPr>
          <a:xfrm>
            <a:off x="11736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9" name="Google Shape;1409;p37"/>
          <p:cNvSpPr txBox="1"/>
          <p:nvPr>
            <p:ph idx="3" type="body"/>
          </p:nvPr>
        </p:nvSpPr>
        <p:spPr>
          <a:xfrm>
            <a:off x="49161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10" name="Google Shape;1410;p37"/>
          <p:cNvSpPr txBox="1"/>
          <p:nvPr>
            <p:ph idx="4" type="subTitle"/>
          </p:nvPr>
        </p:nvSpPr>
        <p:spPr>
          <a:xfrm>
            <a:off x="49161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1" name="Google Shape;1411;p3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_1_1_1_1_1_1_1_1_1_2_1_1_1_1_1_1_1_1_1_1_1_1_1">
    <p:spTree>
      <p:nvGrpSpPr>
        <p:cNvPr id="1412" name="Shape 1412"/>
        <p:cNvGrpSpPr/>
        <p:nvPr/>
      </p:nvGrpSpPr>
      <p:grpSpPr>
        <a:xfrm>
          <a:off x="0" y="0"/>
          <a:ext cx="0" cy="0"/>
          <a:chOff x="0" y="0"/>
          <a:chExt cx="0" cy="0"/>
        </a:xfrm>
      </p:grpSpPr>
      <p:sp>
        <p:nvSpPr>
          <p:cNvPr id="1413" name="Google Shape;1413;p3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414" name="Google Shape;1414;p38"/>
          <p:cNvGrpSpPr/>
          <p:nvPr/>
        </p:nvGrpSpPr>
        <p:grpSpPr>
          <a:xfrm>
            <a:off x="-6096" y="-3429"/>
            <a:ext cx="9156192" cy="5150358"/>
            <a:chOff x="0" y="0"/>
            <a:chExt cx="12192000" cy="6858000"/>
          </a:xfrm>
        </p:grpSpPr>
        <p:sp>
          <p:nvSpPr>
            <p:cNvPr id="1415" name="Google Shape;1415;p3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6" name="Google Shape;1416;p3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7" name="Google Shape;1417;p3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8" name="Google Shape;1418;p3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9" name="Google Shape;1419;p3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0" name="Google Shape;1420;p3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1" name="Google Shape;1421;p3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2" name="Google Shape;1422;p3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3" name="Google Shape;1423;p3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4" name="Google Shape;1424;p3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5" name="Google Shape;1425;p3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6" name="Google Shape;1426;p3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7" name="Google Shape;1427;p3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8" name="Google Shape;1428;p3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9" name="Google Shape;1429;p3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0" name="Google Shape;1430;p3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1" name="Google Shape;1431;p3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2" name="Google Shape;1432;p3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3" name="Google Shape;1433;p3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4" name="Google Shape;1434;p3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5" name="Google Shape;1435;p3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6" name="Google Shape;1436;p3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7" name="Google Shape;1437;p3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8" name="Google Shape;1438;p3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9" name="Google Shape;1439;p3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0" name="Google Shape;1440;p3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1" name="Google Shape;1441;p3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2" name="Google Shape;1442;p3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3" name="Google Shape;1443;p3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4" name="Google Shape;1444;p3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5" name="Google Shape;1445;p3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6" name="Google Shape;1446;p3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7" name="Google Shape;1447;p3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8" name="Google Shape;1448;p3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9" name="Google Shape;1449;p3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0" name="Google Shape;1450;p3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1" name="Google Shape;1451;p3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2" name="Google Shape;1452;p3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3" name="Google Shape;1453;p3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4" name="Google Shape;1454;p3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5" name="Google Shape;1455;p3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6" name="Google Shape;1456;p3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7" name="Google Shape;1457;p3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8" name="Google Shape;1458;p3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9" name="Google Shape;1459;p3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0" name="Google Shape;1460;p3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1" name="Google Shape;1461;p3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2" name="Google Shape;1462;p3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3" name="Google Shape;1463;p3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4" name="Google Shape;1464;p3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5" name="Google Shape;1465;p3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6" name="Google Shape;1466;p3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7" name="Google Shape;1467;p3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8" name="Google Shape;1468;p3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9" name="Google Shape;1469;p3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0" name="Google Shape;1470;p3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1" name="Google Shape;1471;p3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2" name="Google Shape;1472;p3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3" name="Google Shape;1473;p3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74" name="Google Shape;1474;p3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5" name="Google Shape;1475;p38"/>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76" name="Google Shape;1476;p38"/>
          <p:cNvSpPr txBox="1"/>
          <p:nvPr>
            <p:ph idx="1" type="body"/>
          </p:nvPr>
        </p:nvSpPr>
        <p:spPr>
          <a:xfrm>
            <a:off x="208725"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77" name="Google Shape;1477;p38"/>
          <p:cNvSpPr txBox="1"/>
          <p:nvPr>
            <p:ph idx="2" type="subTitle"/>
          </p:nvPr>
        </p:nvSpPr>
        <p:spPr>
          <a:xfrm>
            <a:off x="208725"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8" name="Google Shape;1478;p38"/>
          <p:cNvSpPr txBox="1"/>
          <p:nvPr>
            <p:ph idx="3" type="body"/>
          </p:nvPr>
        </p:nvSpPr>
        <p:spPr>
          <a:xfrm>
            <a:off x="3310098"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79" name="Google Shape;1479;p38"/>
          <p:cNvSpPr txBox="1"/>
          <p:nvPr>
            <p:ph idx="4" type="subTitle"/>
          </p:nvPr>
        </p:nvSpPr>
        <p:spPr>
          <a:xfrm>
            <a:off x="3310098"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0" name="Google Shape;1480;p38"/>
          <p:cNvSpPr txBox="1"/>
          <p:nvPr>
            <p:ph idx="5" type="body"/>
          </p:nvPr>
        </p:nvSpPr>
        <p:spPr>
          <a:xfrm>
            <a:off x="6411471"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81" name="Google Shape;1481;p38"/>
          <p:cNvSpPr txBox="1"/>
          <p:nvPr>
            <p:ph idx="6" type="subTitle"/>
          </p:nvPr>
        </p:nvSpPr>
        <p:spPr>
          <a:xfrm>
            <a:off x="6411471"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2" name="Google Shape;1482;p3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p:cSld name="CUSTOM_1_1_1_1_1_1_1_1_1_1_2_1_1_1_1_1_1_1_1_1_1_1_1_1_1">
    <p:spTree>
      <p:nvGrpSpPr>
        <p:cNvPr id="1483" name="Shape 1483"/>
        <p:cNvGrpSpPr/>
        <p:nvPr/>
      </p:nvGrpSpPr>
      <p:grpSpPr>
        <a:xfrm>
          <a:off x="0" y="0"/>
          <a:ext cx="0" cy="0"/>
          <a:chOff x="0" y="0"/>
          <a:chExt cx="0" cy="0"/>
        </a:xfrm>
      </p:grpSpPr>
      <p:sp>
        <p:nvSpPr>
          <p:cNvPr id="1484" name="Google Shape;1484;p3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485" name="Google Shape;1485;p39"/>
          <p:cNvGrpSpPr/>
          <p:nvPr/>
        </p:nvGrpSpPr>
        <p:grpSpPr>
          <a:xfrm>
            <a:off x="-6096" y="-3429"/>
            <a:ext cx="9156192" cy="5150358"/>
            <a:chOff x="0" y="0"/>
            <a:chExt cx="12192000" cy="6858000"/>
          </a:xfrm>
        </p:grpSpPr>
        <p:sp>
          <p:nvSpPr>
            <p:cNvPr id="1486" name="Google Shape;1486;p3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7" name="Google Shape;1487;p3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8" name="Google Shape;1488;p3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9" name="Google Shape;1489;p3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0" name="Google Shape;1490;p3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1" name="Google Shape;1491;p3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2" name="Google Shape;1492;p3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3" name="Google Shape;1493;p3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4" name="Google Shape;1494;p3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5" name="Google Shape;1495;p3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6" name="Google Shape;1496;p3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7" name="Google Shape;1497;p3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8" name="Google Shape;1498;p3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9" name="Google Shape;1499;p3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0" name="Google Shape;1500;p3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1" name="Google Shape;1501;p3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2" name="Google Shape;1502;p3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3" name="Google Shape;1503;p3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4" name="Google Shape;1504;p3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5" name="Google Shape;1505;p3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6" name="Google Shape;1506;p3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7" name="Google Shape;1507;p3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8" name="Google Shape;1508;p3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9" name="Google Shape;1509;p3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0" name="Google Shape;1510;p3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1" name="Google Shape;1511;p3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2" name="Google Shape;1512;p3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3" name="Google Shape;1513;p3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4" name="Google Shape;1514;p3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5" name="Google Shape;1515;p3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6" name="Google Shape;1516;p3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7" name="Google Shape;1517;p3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8" name="Google Shape;1518;p3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9" name="Google Shape;1519;p3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0" name="Google Shape;1520;p3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1" name="Google Shape;1521;p3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2" name="Google Shape;1522;p3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3" name="Google Shape;1523;p3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4" name="Google Shape;1524;p3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5" name="Google Shape;1525;p3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6" name="Google Shape;1526;p3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7" name="Google Shape;1527;p3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8" name="Google Shape;1528;p3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9" name="Google Shape;1529;p3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0" name="Google Shape;1530;p3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1" name="Google Shape;1531;p3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2" name="Google Shape;1532;p3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3" name="Google Shape;1533;p3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4" name="Google Shape;1534;p3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5" name="Google Shape;1535;p3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6" name="Google Shape;1536;p3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7" name="Google Shape;1537;p3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8" name="Google Shape;1538;p3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9" name="Google Shape;1539;p3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0" name="Google Shape;1540;p3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1" name="Google Shape;1541;p3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2" name="Google Shape;1542;p3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3" name="Google Shape;1543;p3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4" name="Google Shape;1544;p3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545" name="Google Shape;1545;p3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6" name="Google Shape;1546;p39"/>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7" name="Google Shape;1547;p39"/>
          <p:cNvSpPr txBox="1"/>
          <p:nvPr>
            <p:ph idx="1" type="body"/>
          </p:nvPr>
        </p:nvSpPr>
        <p:spPr>
          <a:xfrm>
            <a:off x="208725"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48" name="Google Shape;1548;p39"/>
          <p:cNvSpPr txBox="1"/>
          <p:nvPr>
            <p:ph idx="2" type="subTitle"/>
          </p:nvPr>
        </p:nvSpPr>
        <p:spPr>
          <a:xfrm>
            <a:off x="208725"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9" name="Google Shape;1549;p39"/>
          <p:cNvSpPr txBox="1"/>
          <p:nvPr>
            <p:ph idx="3" type="body"/>
          </p:nvPr>
        </p:nvSpPr>
        <p:spPr>
          <a:xfrm>
            <a:off x="2500573"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50" name="Google Shape;1550;p39"/>
          <p:cNvSpPr txBox="1"/>
          <p:nvPr>
            <p:ph idx="4" type="subTitle"/>
          </p:nvPr>
        </p:nvSpPr>
        <p:spPr>
          <a:xfrm>
            <a:off x="2500573"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1" name="Google Shape;1551;p39"/>
          <p:cNvSpPr txBox="1"/>
          <p:nvPr>
            <p:ph idx="5" type="body"/>
          </p:nvPr>
        </p:nvSpPr>
        <p:spPr>
          <a:xfrm>
            <a:off x="479242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52" name="Google Shape;1552;p39"/>
          <p:cNvSpPr txBox="1"/>
          <p:nvPr>
            <p:ph idx="6" type="subTitle"/>
          </p:nvPr>
        </p:nvSpPr>
        <p:spPr>
          <a:xfrm>
            <a:off x="479242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3" name="Google Shape;1553;p39"/>
          <p:cNvSpPr txBox="1"/>
          <p:nvPr>
            <p:ph idx="7" type="body"/>
          </p:nvPr>
        </p:nvSpPr>
        <p:spPr>
          <a:xfrm>
            <a:off x="708427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54" name="Google Shape;1554;p39"/>
          <p:cNvSpPr txBox="1"/>
          <p:nvPr>
            <p:ph idx="8" type="subTitle"/>
          </p:nvPr>
        </p:nvSpPr>
        <p:spPr>
          <a:xfrm>
            <a:off x="708427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5" name="Google Shape;1555;p3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_1_1_1_1_1_1_1_1_1_2_1_1_1_1_1_1_1_1_1_1_1_1_1_1_1">
    <p:spTree>
      <p:nvGrpSpPr>
        <p:cNvPr id="1556" name="Shape 1556"/>
        <p:cNvGrpSpPr/>
        <p:nvPr/>
      </p:nvGrpSpPr>
      <p:grpSpPr>
        <a:xfrm>
          <a:off x="0" y="0"/>
          <a:ext cx="0" cy="0"/>
          <a:chOff x="0" y="0"/>
          <a:chExt cx="0" cy="0"/>
        </a:xfrm>
      </p:grpSpPr>
      <p:sp>
        <p:nvSpPr>
          <p:cNvPr id="1557" name="Google Shape;1557;p4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558" name="Google Shape;1558;p40"/>
          <p:cNvGrpSpPr/>
          <p:nvPr/>
        </p:nvGrpSpPr>
        <p:grpSpPr>
          <a:xfrm>
            <a:off x="-6096" y="-3429"/>
            <a:ext cx="9156192" cy="5150358"/>
            <a:chOff x="0" y="0"/>
            <a:chExt cx="12192000" cy="6858000"/>
          </a:xfrm>
        </p:grpSpPr>
        <p:sp>
          <p:nvSpPr>
            <p:cNvPr id="1559" name="Google Shape;1559;p4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0" name="Google Shape;1560;p4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1" name="Google Shape;1561;p4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2" name="Google Shape;1562;p4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3" name="Google Shape;1563;p4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4" name="Google Shape;1564;p4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5" name="Google Shape;1565;p4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6" name="Google Shape;1566;p4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7" name="Google Shape;1567;p4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8" name="Google Shape;1568;p4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9" name="Google Shape;1569;p4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0" name="Google Shape;1570;p4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1" name="Google Shape;1571;p4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2" name="Google Shape;1572;p4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3" name="Google Shape;1573;p4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4" name="Google Shape;1574;p4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5" name="Google Shape;1575;p4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6" name="Google Shape;1576;p4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7" name="Google Shape;1577;p4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8" name="Google Shape;1578;p4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9" name="Google Shape;1579;p4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0" name="Google Shape;1580;p4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1" name="Google Shape;1581;p4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2" name="Google Shape;1582;p4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3" name="Google Shape;1583;p4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4" name="Google Shape;1584;p4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5" name="Google Shape;1585;p4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6" name="Google Shape;1586;p4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7" name="Google Shape;1587;p4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8" name="Google Shape;1588;p4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9" name="Google Shape;1589;p4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0" name="Google Shape;1590;p4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1" name="Google Shape;1591;p4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2" name="Google Shape;1592;p4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3" name="Google Shape;1593;p4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4" name="Google Shape;1594;p4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5" name="Google Shape;1595;p4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6" name="Google Shape;1596;p4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7" name="Google Shape;1597;p4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8" name="Google Shape;1598;p4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9" name="Google Shape;1599;p4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0" name="Google Shape;1600;p4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1" name="Google Shape;1601;p4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2" name="Google Shape;1602;p4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3" name="Google Shape;1603;p4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4" name="Google Shape;1604;p4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5" name="Google Shape;1605;p4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6" name="Google Shape;1606;p4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7" name="Google Shape;1607;p4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8" name="Google Shape;1608;p4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9" name="Google Shape;1609;p4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0" name="Google Shape;1610;p4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1" name="Google Shape;1611;p4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2" name="Google Shape;1612;p4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3" name="Google Shape;1613;p4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4" name="Google Shape;1614;p4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5" name="Google Shape;1615;p4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6" name="Google Shape;1616;p4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7" name="Google Shape;1617;p4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618" name="Google Shape;1618;p4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9" name="Google Shape;1619;p40"/>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20" name="Google Shape;1620;p40"/>
          <p:cNvSpPr/>
          <p:nvPr>
            <p:ph idx="2" type="pic"/>
          </p:nvPr>
        </p:nvSpPr>
        <p:spPr>
          <a:xfrm>
            <a:off x="213450" y="2022825"/>
            <a:ext cx="8717100" cy="2837700"/>
          </a:xfrm>
          <a:prstGeom prst="roundRect">
            <a:avLst>
              <a:gd fmla="val 4123" name="adj"/>
            </a:avLst>
          </a:prstGeom>
          <a:noFill/>
          <a:ln>
            <a:noFill/>
          </a:ln>
        </p:spPr>
      </p:sp>
      <p:sp>
        <p:nvSpPr>
          <p:cNvPr id="1621" name="Google Shape;1621;p4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_1_1_1_1_1_1_1_1_1_2_1_1_1_1_1_1_1_1_1_1_1_1_1_1_1_1">
    <p:spTree>
      <p:nvGrpSpPr>
        <p:cNvPr id="1622" name="Shape 1622"/>
        <p:cNvGrpSpPr/>
        <p:nvPr/>
      </p:nvGrpSpPr>
      <p:grpSpPr>
        <a:xfrm>
          <a:off x="0" y="0"/>
          <a:ext cx="0" cy="0"/>
          <a:chOff x="0" y="0"/>
          <a:chExt cx="0" cy="0"/>
        </a:xfrm>
      </p:grpSpPr>
      <p:sp>
        <p:nvSpPr>
          <p:cNvPr id="1623" name="Google Shape;1623;p4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624" name="Google Shape;1624;p41"/>
          <p:cNvGrpSpPr/>
          <p:nvPr/>
        </p:nvGrpSpPr>
        <p:grpSpPr>
          <a:xfrm>
            <a:off x="-6096" y="-3429"/>
            <a:ext cx="9156192" cy="5150358"/>
            <a:chOff x="0" y="0"/>
            <a:chExt cx="12192000" cy="6858000"/>
          </a:xfrm>
        </p:grpSpPr>
        <p:sp>
          <p:nvSpPr>
            <p:cNvPr id="1625" name="Google Shape;1625;p4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6" name="Google Shape;1626;p4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7" name="Google Shape;1627;p4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8" name="Google Shape;1628;p4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9" name="Google Shape;1629;p4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0" name="Google Shape;1630;p4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1" name="Google Shape;1631;p4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2" name="Google Shape;1632;p4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3" name="Google Shape;1633;p4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4" name="Google Shape;1634;p4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5" name="Google Shape;1635;p4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6" name="Google Shape;1636;p4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7" name="Google Shape;1637;p4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8" name="Google Shape;1638;p4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9" name="Google Shape;1639;p4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0" name="Google Shape;1640;p4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1" name="Google Shape;1641;p4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2" name="Google Shape;1642;p4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3" name="Google Shape;1643;p4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4" name="Google Shape;1644;p4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5" name="Google Shape;1645;p4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6" name="Google Shape;1646;p4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7" name="Google Shape;1647;p4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8" name="Google Shape;1648;p4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9" name="Google Shape;1649;p4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0" name="Google Shape;1650;p4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1" name="Google Shape;1651;p4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2" name="Google Shape;1652;p4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3" name="Google Shape;1653;p4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4" name="Google Shape;1654;p4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5" name="Google Shape;1655;p4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6" name="Google Shape;1656;p4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7" name="Google Shape;1657;p4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8" name="Google Shape;1658;p4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9" name="Google Shape;1659;p4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0" name="Google Shape;1660;p4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1" name="Google Shape;1661;p4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2" name="Google Shape;1662;p4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3" name="Google Shape;1663;p4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4" name="Google Shape;1664;p4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5" name="Google Shape;1665;p4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6" name="Google Shape;1666;p4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7" name="Google Shape;1667;p4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8" name="Google Shape;1668;p4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9" name="Google Shape;1669;p4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0" name="Google Shape;1670;p4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1" name="Google Shape;1671;p4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2" name="Google Shape;1672;p4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3" name="Google Shape;1673;p4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4" name="Google Shape;1674;p4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5" name="Google Shape;1675;p4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6" name="Google Shape;1676;p4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7" name="Google Shape;1677;p4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8" name="Google Shape;1678;p4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9" name="Google Shape;1679;p4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0" name="Google Shape;1680;p4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1" name="Google Shape;1681;p4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2" name="Google Shape;1682;p4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3" name="Google Shape;1683;p4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684" name="Google Shape;1684;p4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5" name="Google Shape;1685;p41"/>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86" name="Google Shape;1686;p41"/>
          <p:cNvSpPr txBox="1"/>
          <p:nvPr>
            <p:ph idx="1" type="body"/>
          </p:nvPr>
        </p:nvSpPr>
        <p:spPr>
          <a:xfrm>
            <a:off x="11736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87" name="Google Shape;1687;p41"/>
          <p:cNvSpPr txBox="1"/>
          <p:nvPr>
            <p:ph idx="2" type="subTitle"/>
          </p:nvPr>
        </p:nvSpPr>
        <p:spPr>
          <a:xfrm>
            <a:off x="11736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8" name="Google Shape;1688;p41"/>
          <p:cNvSpPr txBox="1"/>
          <p:nvPr>
            <p:ph idx="3" type="body"/>
          </p:nvPr>
        </p:nvSpPr>
        <p:spPr>
          <a:xfrm>
            <a:off x="49161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89" name="Google Shape;1689;p41"/>
          <p:cNvSpPr txBox="1"/>
          <p:nvPr>
            <p:ph idx="4" type="subTitle"/>
          </p:nvPr>
        </p:nvSpPr>
        <p:spPr>
          <a:xfrm>
            <a:off x="49161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0" name="Google Shape;1690;p41"/>
          <p:cNvSpPr/>
          <p:nvPr>
            <p:ph idx="5" type="pic"/>
          </p:nvPr>
        </p:nvSpPr>
        <p:spPr>
          <a:xfrm>
            <a:off x="1173600" y="3022475"/>
            <a:ext cx="3054300" cy="1864500"/>
          </a:xfrm>
          <a:prstGeom prst="roundRect">
            <a:avLst>
              <a:gd fmla="val 3854" name="adj"/>
            </a:avLst>
          </a:prstGeom>
          <a:noFill/>
          <a:ln>
            <a:noFill/>
          </a:ln>
        </p:spPr>
      </p:sp>
      <p:sp>
        <p:nvSpPr>
          <p:cNvPr id="1691" name="Google Shape;1691;p41"/>
          <p:cNvSpPr/>
          <p:nvPr>
            <p:ph idx="6" type="pic"/>
          </p:nvPr>
        </p:nvSpPr>
        <p:spPr>
          <a:xfrm>
            <a:off x="4916100" y="3022475"/>
            <a:ext cx="3054300" cy="1864500"/>
          </a:xfrm>
          <a:prstGeom prst="roundRect">
            <a:avLst>
              <a:gd fmla="val 3854" name="adj"/>
            </a:avLst>
          </a:prstGeom>
          <a:noFill/>
          <a:ln>
            <a:noFill/>
          </a:ln>
        </p:spPr>
      </p:sp>
      <p:sp>
        <p:nvSpPr>
          <p:cNvPr id="1692" name="Google Shape;1692;p4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_1_1_1_1_1_1_1_1_1_2_1_1_1_1_1_1_1_1_1_1_1_1_1_1_1_1_1">
    <p:spTree>
      <p:nvGrpSpPr>
        <p:cNvPr id="1693" name="Shape 1693"/>
        <p:cNvGrpSpPr/>
        <p:nvPr/>
      </p:nvGrpSpPr>
      <p:grpSpPr>
        <a:xfrm>
          <a:off x="0" y="0"/>
          <a:ext cx="0" cy="0"/>
          <a:chOff x="0" y="0"/>
          <a:chExt cx="0" cy="0"/>
        </a:xfrm>
      </p:grpSpPr>
      <p:sp>
        <p:nvSpPr>
          <p:cNvPr id="1694" name="Google Shape;1694;p4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695" name="Google Shape;1695;p42"/>
          <p:cNvGrpSpPr/>
          <p:nvPr/>
        </p:nvGrpSpPr>
        <p:grpSpPr>
          <a:xfrm>
            <a:off x="-6096" y="-3429"/>
            <a:ext cx="9156192" cy="5150358"/>
            <a:chOff x="0" y="0"/>
            <a:chExt cx="12192000" cy="6858000"/>
          </a:xfrm>
        </p:grpSpPr>
        <p:sp>
          <p:nvSpPr>
            <p:cNvPr id="1696" name="Google Shape;1696;p4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7" name="Google Shape;1697;p4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8" name="Google Shape;1698;p4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9" name="Google Shape;1699;p4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0" name="Google Shape;1700;p4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1" name="Google Shape;1701;p4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2" name="Google Shape;1702;p4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3" name="Google Shape;1703;p4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4" name="Google Shape;1704;p4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5" name="Google Shape;1705;p4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6" name="Google Shape;1706;p4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7" name="Google Shape;1707;p4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8" name="Google Shape;1708;p4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9" name="Google Shape;1709;p4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0" name="Google Shape;1710;p4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1" name="Google Shape;1711;p4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2" name="Google Shape;1712;p4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3" name="Google Shape;1713;p4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4" name="Google Shape;1714;p4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5" name="Google Shape;1715;p4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6" name="Google Shape;1716;p4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7" name="Google Shape;1717;p4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8" name="Google Shape;1718;p4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9" name="Google Shape;1719;p4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0" name="Google Shape;1720;p4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1" name="Google Shape;1721;p4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2" name="Google Shape;1722;p4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3" name="Google Shape;1723;p4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4" name="Google Shape;1724;p4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5" name="Google Shape;1725;p4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6" name="Google Shape;1726;p4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7" name="Google Shape;1727;p4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8" name="Google Shape;1728;p4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9" name="Google Shape;1729;p4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0" name="Google Shape;1730;p4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1" name="Google Shape;1731;p4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2" name="Google Shape;1732;p4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3" name="Google Shape;1733;p4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4" name="Google Shape;1734;p4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5" name="Google Shape;1735;p4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6" name="Google Shape;1736;p4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7" name="Google Shape;1737;p4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8" name="Google Shape;1738;p4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9" name="Google Shape;1739;p4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0" name="Google Shape;1740;p4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1" name="Google Shape;1741;p4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2" name="Google Shape;1742;p4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3" name="Google Shape;1743;p4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4" name="Google Shape;1744;p4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5" name="Google Shape;1745;p4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6" name="Google Shape;1746;p4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7" name="Google Shape;1747;p4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8" name="Google Shape;1748;p4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9" name="Google Shape;1749;p4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0" name="Google Shape;1750;p4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1" name="Google Shape;1751;p4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2" name="Google Shape;1752;p4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3" name="Google Shape;1753;p4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4" name="Google Shape;1754;p4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755" name="Google Shape;1755;p4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6" name="Google Shape;1756;p42"/>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57" name="Google Shape;1757;p42"/>
          <p:cNvSpPr txBox="1"/>
          <p:nvPr>
            <p:ph idx="1" type="body"/>
          </p:nvPr>
        </p:nvSpPr>
        <p:spPr>
          <a:xfrm>
            <a:off x="423750"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58" name="Google Shape;1758;p42"/>
          <p:cNvSpPr txBox="1"/>
          <p:nvPr>
            <p:ph idx="2" type="subTitle"/>
          </p:nvPr>
        </p:nvSpPr>
        <p:spPr>
          <a:xfrm>
            <a:off x="423750"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9" name="Google Shape;1759;p42"/>
          <p:cNvSpPr txBox="1"/>
          <p:nvPr>
            <p:ph idx="3" type="body"/>
          </p:nvPr>
        </p:nvSpPr>
        <p:spPr>
          <a:xfrm>
            <a:off x="3276074"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60" name="Google Shape;1760;p42"/>
          <p:cNvSpPr txBox="1"/>
          <p:nvPr>
            <p:ph idx="4" type="subTitle"/>
          </p:nvPr>
        </p:nvSpPr>
        <p:spPr>
          <a:xfrm>
            <a:off x="327607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1" name="Google Shape;1761;p42"/>
          <p:cNvSpPr/>
          <p:nvPr>
            <p:ph idx="5" type="pic"/>
          </p:nvPr>
        </p:nvSpPr>
        <p:spPr>
          <a:xfrm>
            <a:off x="423750" y="3022475"/>
            <a:ext cx="2586900" cy="1864500"/>
          </a:xfrm>
          <a:prstGeom prst="roundRect">
            <a:avLst>
              <a:gd fmla="val 3854" name="adj"/>
            </a:avLst>
          </a:prstGeom>
          <a:noFill/>
          <a:ln>
            <a:noFill/>
          </a:ln>
        </p:spPr>
      </p:sp>
      <p:sp>
        <p:nvSpPr>
          <p:cNvPr id="1762" name="Google Shape;1762;p42"/>
          <p:cNvSpPr/>
          <p:nvPr>
            <p:ph idx="6" type="pic"/>
          </p:nvPr>
        </p:nvSpPr>
        <p:spPr>
          <a:xfrm>
            <a:off x="3276071" y="3022475"/>
            <a:ext cx="2586900" cy="1864500"/>
          </a:xfrm>
          <a:prstGeom prst="roundRect">
            <a:avLst>
              <a:gd fmla="val 3854" name="adj"/>
            </a:avLst>
          </a:prstGeom>
          <a:noFill/>
          <a:ln>
            <a:noFill/>
          </a:ln>
        </p:spPr>
      </p:sp>
      <p:sp>
        <p:nvSpPr>
          <p:cNvPr id="1763" name="Google Shape;1763;p42"/>
          <p:cNvSpPr txBox="1"/>
          <p:nvPr>
            <p:ph idx="7" type="body"/>
          </p:nvPr>
        </p:nvSpPr>
        <p:spPr>
          <a:xfrm>
            <a:off x="6128397"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64" name="Google Shape;1764;p42"/>
          <p:cNvSpPr txBox="1"/>
          <p:nvPr>
            <p:ph idx="8" type="subTitle"/>
          </p:nvPr>
        </p:nvSpPr>
        <p:spPr>
          <a:xfrm>
            <a:off x="612839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5" name="Google Shape;1765;p42"/>
          <p:cNvSpPr/>
          <p:nvPr>
            <p:ph idx="9" type="pic"/>
          </p:nvPr>
        </p:nvSpPr>
        <p:spPr>
          <a:xfrm>
            <a:off x="6128391" y="3022475"/>
            <a:ext cx="2586900" cy="1864500"/>
          </a:xfrm>
          <a:prstGeom prst="roundRect">
            <a:avLst>
              <a:gd fmla="val 3854" name="adj"/>
            </a:avLst>
          </a:prstGeom>
          <a:noFill/>
          <a:ln>
            <a:noFill/>
          </a:ln>
        </p:spPr>
      </p:sp>
      <p:sp>
        <p:nvSpPr>
          <p:cNvPr id="1766" name="Google Shape;1766;p4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_1_1_1_1_1_1_1_1_1_2_1_1_1_1_1_1_1_1_1_1_1_1_1_1_1_1_1_1">
    <p:spTree>
      <p:nvGrpSpPr>
        <p:cNvPr id="1767" name="Shape 1767"/>
        <p:cNvGrpSpPr/>
        <p:nvPr/>
      </p:nvGrpSpPr>
      <p:grpSpPr>
        <a:xfrm>
          <a:off x="0" y="0"/>
          <a:ext cx="0" cy="0"/>
          <a:chOff x="0" y="0"/>
          <a:chExt cx="0" cy="0"/>
        </a:xfrm>
      </p:grpSpPr>
      <p:sp>
        <p:nvSpPr>
          <p:cNvPr id="1768" name="Google Shape;1768;p4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769" name="Google Shape;1769;p43"/>
          <p:cNvGrpSpPr/>
          <p:nvPr/>
        </p:nvGrpSpPr>
        <p:grpSpPr>
          <a:xfrm>
            <a:off x="-6096" y="-3429"/>
            <a:ext cx="9156192" cy="5150358"/>
            <a:chOff x="0" y="0"/>
            <a:chExt cx="12192000" cy="6858000"/>
          </a:xfrm>
        </p:grpSpPr>
        <p:sp>
          <p:nvSpPr>
            <p:cNvPr id="1770" name="Google Shape;1770;p4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1" name="Google Shape;1771;p4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2" name="Google Shape;1772;p4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3" name="Google Shape;1773;p4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4" name="Google Shape;1774;p4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5" name="Google Shape;1775;p4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6" name="Google Shape;1776;p4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7" name="Google Shape;1777;p4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8" name="Google Shape;1778;p4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9" name="Google Shape;1779;p4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0" name="Google Shape;1780;p4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1" name="Google Shape;1781;p4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2" name="Google Shape;1782;p4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3" name="Google Shape;1783;p4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4" name="Google Shape;1784;p4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5" name="Google Shape;1785;p4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6" name="Google Shape;1786;p4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7" name="Google Shape;1787;p4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8" name="Google Shape;1788;p4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9" name="Google Shape;1789;p4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0" name="Google Shape;1790;p4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1" name="Google Shape;1791;p4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2" name="Google Shape;1792;p4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3" name="Google Shape;1793;p4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4" name="Google Shape;1794;p4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5" name="Google Shape;1795;p4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6" name="Google Shape;1796;p4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7" name="Google Shape;1797;p4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8" name="Google Shape;1798;p4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9" name="Google Shape;1799;p4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0" name="Google Shape;1800;p4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1" name="Google Shape;1801;p4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2" name="Google Shape;1802;p4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3" name="Google Shape;1803;p4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4" name="Google Shape;1804;p4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5" name="Google Shape;1805;p4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6" name="Google Shape;1806;p4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7" name="Google Shape;1807;p4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8" name="Google Shape;1808;p4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9" name="Google Shape;1809;p4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0" name="Google Shape;1810;p4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1" name="Google Shape;1811;p4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2" name="Google Shape;1812;p4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3" name="Google Shape;1813;p4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4" name="Google Shape;1814;p4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5" name="Google Shape;1815;p4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6" name="Google Shape;1816;p4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7" name="Google Shape;1817;p4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8" name="Google Shape;1818;p4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9" name="Google Shape;1819;p4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0" name="Google Shape;1820;p4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1" name="Google Shape;1821;p4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2" name="Google Shape;1822;p4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3" name="Google Shape;1823;p4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4" name="Google Shape;1824;p4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5" name="Google Shape;1825;p4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6" name="Google Shape;1826;p4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7" name="Google Shape;1827;p4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8" name="Google Shape;1828;p4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29" name="Google Shape;1829;p4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0" name="Google Shape;1830;p43"/>
          <p:cNvSpPr/>
          <p:nvPr>
            <p:ph idx="2" type="pic"/>
          </p:nvPr>
        </p:nvSpPr>
        <p:spPr>
          <a:xfrm>
            <a:off x="436350" y="262350"/>
            <a:ext cx="8271300" cy="4618800"/>
          </a:xfrm>
          <a:prstGeom prst="roundRect">
            <a:avLst>
              <a:gd fmla="val 3854" name="adj"/>
            </a:avLst>
          </a:prstGeom>
          <a:noFill/>
          <a:ln>
            <a:noFill/>
          </a:ln>
        </p:spPr>
      </p:sp>
      <p:sp>
        <p:nvSpPr>
          <p:cNvPr id="1831" name="Google Shape;1831;p4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_1_1_1_1_1_1_1_1_1_2_1_1_1_1_1_1_1_1_1_1_1_1_1_1_1_1_1_1_1">
    <p:spTree>
      <p:nvGrpSpPr>
        <p:cNvPr id="1832" name="Shape 1832"/>
        <p:cNvGrpSpPr/>
        <p:nvPr/>
      </p:nvGrpSpPr>
      <p:grpSpPr>
        <a:xfrm>
          <a:off x="0" y="0"/>
          <a:ext cx="0" cy="0"/>
          <a:chOff x="0" y="0"/>
          <a:chExt cx="0" cy="0"/>
        </a:xfrm>
      </p:grpSpPr>
      <p:sp>
        <p:nvSpPr>
          <p:cNvPr id="1833" name="Google Shape;1833;p4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834" name="Google Shape;1834;p44"/>
          <p:cNvGrpSpPr/>
          <p:nvPr/>
        </p:nvGrpSpPr>
        <p:grpSpPr>
          <a:xfrm>
            <a:off x="-6096" y="-3429"/>
            <a:ext cx="9156192" cy="5150358"/>
            <a:chOff x="0" y="0"/>
            <a:chExt cx="12192000" cy="6858000"/>
          </a:xfrm>
        </p:grpSpPr>
        <p:sp>
          <p:nvSpPr>
            <p:cNvPr id="1835" name="Google Shape;1835;p4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6" name="Google Shape;1836;p4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7" name="Google Shape;1837;p4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8" name="Google Shape;1838;p4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9" name="Google Shape;1839;p4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0" name="Google Shape;1840;p4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1" name="Google Shape;1841;p4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2" name="Google Shape;1842;p4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3" name="Google Shape;1843;p4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4" name="Google Shape;1844;p4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5" name="Google Shape;1845;p4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6" name="Google Shape;1846;p4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7" name="Google Shape;1847;p4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8" name="Google Shape;1848;p4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9" name="Google Shape;1849;p4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0" name="Google Shape;1850;p4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1" name="Google Shape;1851;p4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2" name="Google Shape;1852;p4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3" name="Google Shape;1853;p4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4" name="Google Shape;1854;p4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5" name="Google Shape;1855;p4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6" name="Google Shape;1856;p4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7" name="Google Shape;1857;p4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8" name="Google Shape;1858;p4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9" name="Google Shape;1859;p4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0" name="Google Shape;1860;p4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1" name="Google Shape;1861;p4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2" name="Google Shape;1862;p4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3" name="Google Shape;1863;p4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4" name="Google Shape;1864;p4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5" name="Google Shape;1865;p4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6" name="Google Shape;1866;p4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7" name="Google Shape;1867;p4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8" name="Google Shape;1868;p4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9" name="Google Shape;1869;p4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0" name="Google Shape;1870;p4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1" name="Google Shape;1871;p4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2" name="Google Shape;1872;p4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3" name="Google Shape;1873;p4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4" name="Google Shape;1874;p4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5" name="Google Shape;1875;p4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6" name="Google Shape;1876;p4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7" name="Google Shape;1877;p4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8" name="Google Shape;1878;p4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9" name="Google Shape;1879;p4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0" name="Google Shape;1880;p4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1" name="Google Shape;1881;p4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2" name="Google Shape;1882;p4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3" name="Google Shape;1883;p4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4" name="Google Shape;1884;p4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5" name="Google Shape;1885;p4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6" name="Google Shape;1886;p4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7" name="Google Shape;1887;p4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8" name="Google Shape;1888;p4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9" name="Google Shape;1889;p4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0" name="Google Shape;1890;p4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1" name="Google Shape;1891;p4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2" name="Google Shape;1892;p4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3" name="Google Shape;1893;p4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94" name="Google Shape;1894;p4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5" name="Google Shape;1895;p44"/>
          <p:cNvSpPr txBox="1"/>
          <p:nvPr>
            <p:ph type="title"/>
          </p:nvPr>
        </p:nvSpPr>
        <p:spPr>
          <a:xfrm>
            <a:off x="208725" y="344175"/>
            <a:ext cx="8729700" cy="8847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96" name="Google Shape;1896;p44"/>
          <p:cNvSpPr/>
          <p:nvPr>
            <p:ph idx="2" type="pic"/>
          </p:nvPr>
        </p:nvSpPr>
        <p:spPr>
          <a:xfrm>
            <a:off x="208725" y="1344450"/>
            <a:ext cx="2838600" cy="1151100"/>
          </a:xfrm>
          <a:prstGeom prst="roundRect">
            <a:avLst>
              <a:gd fmla="val 3854" name="adj"/>
            </a:avLst>
          </a:prstGeom>
          <a:noFill/>
          <a:ln>
            <a:noFill/>
          </a:ln>
        </p:spPr>
      </p:sp>
      <p:sp>
        <p:nvSpPr>
          <p:cNvPr id="1897" name="Google Shape;1897;p44"/>
          <p:cNvSpPr/>
          <p:nvPr>
            <p:ph idx="3" type="pic"/>
          </p:nvPr>
        </p:nvSpPr>
        <p:spPr>
          <a:xfrm>
            <a:off x="3154251" y="1344450"/>
            <a:ext cx="2838600" cy="1151100"/>
          </a:xfrm>
          <a:prstGeom prst="roundRect">
            <a:avLst>
              <a:gd fmla="val 3854" name="adj"/>
            </a:avLst>
          </a:prstGeom>
          <a:noFill/>
          <a:ln>
            <a:noFill/>
          </a:ln>
        </p:spPr>
      </p:sp>
      <p:sp>
        <p:nvSpPr>
          <p:cNvPr id="1898" name="Google Shape;1898;p44"/>
          <p:cNvSpPr/>
          <p:nvPr>
            <p:ph idx="4" type="pic"/>
          </p:nvPr>
        </p:nvSpPr>
        <p:spPr>
          <a:xfrm>
            <a:off x="6099777" y="1344450"/>
            <a:ext cx="2838600" cy="1151100"/>
          </a:xfrm>
          <a:prstGeom prst="roundRect">
            <a:avLst>
              <a:gd fmla="val 3854" name="adj"/>
            </a:avLst>
          </a:prstGeom>
          <a:noFill/>
          <a:ln>
            <a:noFill/>
          </a:ln>
        </p:spPr>
      </p:sp>
      <p:sp>
        <p:nvSpPr>
          <p:cNvPr id="1899" name="Google Shape;1899;p44"/>
          <p:cNvSpPr/>
          <p:nvPr>
            <p:ph idx="5" type="pic"/>
          </p:nvPr>
        </p:nvSpPr>
        <p:spPr>
          <a:xfrm>
            <a:off x="208725" y="2611125"/>
            <a:ext cx="2838600" cy="1151100"/>
          </a:xfrm>
          <a:prstGeom prst="roundRect">
            <a:avLst>
              <a:gd fmla="val 3854" name="adj"/>
            </a:avLst>
          </a:prstGeom>
          <a:noFill/>
          <a:ln>
            <a:noFill/>
          </a:ln>
        </p:spPr>
      </p:sp>
      <p:sp>
        <p:nvSpPr>
          <p:cNvPr id="1900" name="Google Shape;1900;p44"/>
          <p:cNvSpPr/>
          <p:nvPr>
            <p:ph idx="6" type="pic"/>
          </p:nvPr>
        </p:nvSpPr>
        <p:spPr>
          <a:xfrm>
            <a:off x="3154251" y="2611125"/>
            <a:ext cx="2838600" cy="1151100"/>
          </a:xfrm>
          <a:prstGeom prst="roundRect">
            <a:avLst>
              <a:gd fmla="val 3854" name="adj"/>
            </a:avLst>
          </a:prstGeom>
          <a:noFill/>
          <a:ln>
            <a:noFill/>
          </a:ln>
        </p:spPr>
      </p:sp>
      <p:sp>
        <p:nvSpPr>
          <p:cNvPr id="1901" name="Google Shape;1901;p44"/>
          <p:cNvSpPr/>
          <p:nvPr>
            <p:ph idx="7" type="pic"/>
          </p:nvPr>
        </p:nvSpPr>
        <p:spPr>
          <a:xfrm>
            <a:off x="6099777" y="2611125"/>
            <a:ext cx="2838600" cy="1151100"/>
          </a:xfrm>
          <a:prstGeom prst="roundRect">
            <a:avLst>
              <a:gd fmla="val 3854" name="adj"/>
            </a:avLst>
          </a:prstGeom>
          <a:noFill/>
          <a:ln>
            <a:noFill/>
          </a:ln>
        </p:spPr>
      </p:sp>
      <p:sp>
        <p:nvSpPr>
          <p:cNvPr id="1902" name="Google Shape;1902;p44"/>
          <p:cNvSpPr/>
          <p:nvPr>
            <p:ph idx="8" type="pic"/>
          </p:nvPr>
        </p:nvSpPr>
        <p:spPr>
          <a:xfrm>
            <a:off x="208725" y="3877800"/>
            <a:ext cx="2838600" cy="1151100"/>
          </a:xfrm>
          <a:prstGeom prst="roundRect">
            <a:avLst>
              <a:gd fmla="val 3854" name="adj"/>
            </a:avLst>
          </a:prstGeom>
          <a:noFill/>
          <a:ln>
            <a:noFill/>
          </a:ln>
        </p:spPr>
      </p:sp>
      <p:sp>
        <p:nvSpPr>
          <p:cNvPr id="1903" name="Google Shape;1903;p44"/>
          <p:cNvSpPr/>
          <p:nvPr>
            <p:ph idx="9" type="pic"/>
          </p:nvPr>
        </p:nvSpPr>
        <p:spPr>
          <a:xfrm>
            <a:off x="3154251" y="3877800"/>
            <a:ext cx="2838600" cy="1151100"/>
          </a:xfrm>
          <a:prstGeom prst="roundRect">
            <a:avLst>
              <a:gd fmla="val 3854" name="adj"/>
            </a:avLst>
          </a:prstGeom>
          <a:noFill/>
          <a:ln>
            <a:noFill/>
          </a:ln>
        </p:spPr>
      </p:sp>
      <p:sp>
        <p:nvSpPr>
          <p:cNvPr id="1904" name="Google Shape;1904;p44"/>
          <p:cNvSpPr/>
          <p:nvPr>
            <p:ph idx="13" type="pic"/>
          </p:nvPr>
        </p:nvSpPr>
        <p:spPr>
          <a:xfrm>
            <a:off x="6099777" y="3877800"/>
            <a:ext cx="2838600" cy="1151100"/>
          </a:xfrm>
          <a:prstGeom prst="roundRect">
            <a:avLst>
              <a:gd fmla="val 3854" name="adj"/>
            </a:avLst>
          </a:prstGeom>
          <a:noFill/>
          <a:ln>
            <a:noFill/>
          </a:ln>
        </p:spPr>
      </p:sp>
      <p:sp>
        <p:nvSpPr>
          <p:cNvPr id="1905" name="Google Shape;1905;p4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57925"/>
            <a:ext cx="6411000" cy="572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dk1"/>
              </a:buClr>
              <a:buSzPts val="4800"/>
              <a:buFont typeface="Lexend"/>
              <a:buNone/>
              <a:defRPr sz="48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body"/>
          </p:nvPr>
        </p:nvSpPr>
        <p:spPr>
          <a:xfrm>
            <a:off x="1239450" y="2823325"/>
            <a:ext cx="3145800" cy="20820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864">
          <p15:clr>
            <a:srgbClr val="E46962"/>
          </p15:clr>
        </p15:guide>
        <p15:guide id="6" pos="196">
          <p15:clr>
            <a:srgbClr val="E46962"/>
          </p15:clr>
        </p15:guide>
        <p15:guide id="7" orient="horz" pos="936">
          <p15:clr>
            <a:srgbClr val="E46962"/>
          </p15:clr>
        </p15:guide>
        <p15:guide id="8" orient="horz" pos="68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s://drive.google.com/drive/folders/1P3W4Nx-9C1M0u6roFMUWGNdAeNIx_C3_?usp=sharing" TargetMode="External"/><Relationship Id="rId4" Type="http://schemas.openxmlformats.org/officeDocument/2006/relationships/image" Target="../media/image25.png"/><Relationship Id="rId9"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drive.google.com/drive/folders/1P3W4Nx-9C1M0u6roFMUWGNdAeNIx_C3_?usp=sharing" TargetMode="Externa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drive.google.com/drive/folders/1P3W4Nx-9C1M0u6roFMUWGNdAeNIx_C3_?usp=sharing" TargetMode="Externa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hyperlink" Target="https://drive.google.com/drive/folders/1P3W4Nx-9C1M0u6roFMUWGNdAeNIx_C3_?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s://drive.google.com/drive/folders/1P3W4Nx-9C1M0u6roFMUWGNdAeNIx_C3_?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drive.google.com/drive/folders/1P3W4Nx-9C1M0u6roFMUWGNdAeNIx_C3_?usp=sharing"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s://drive.google.com/drive/folders/1P3W4Nx-9C1M0u6roFMUWGNdAeNIx_C3_?usp=sharing" TargetMode="External"/><Relationship Id="rId4" Type="http://schemas.openxmlformats.org/officeDocument/2006/relationships/image" Target="../media/image21.png"/><Relationship Id="rId5" Type="http://schemas.openxmlformats.org/officeDocument/2006/relationships/hyperlink" Target="https://aistudio.google.com/" TargetMode="External"/><Relationship Id="rId6" Type="http://schemas.openxmlformats.org/officeDocument/2006/relationships/hyperlink" Target="https://platform.deepseek.com/" TargetMode="External"/><Relationship Id="rId7" Type="http://schemas.openxmlformats.org/officeDocument/2006/relationships/hyperlink" Target="https://platform.openai.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hyperlink" Target="https://blog.n8n.io/llm-agents/" TargetMode="Externa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pic>
        <p:nvPicPr>
          <p:cNvPr id="1910" name="Google Shape;1910;p45"/>
          <p:cNvPicPr preferRelativeResize="0"/>
          <p:nvPr/>
        </p:nvPicPr>
        <p:blipFill>
          <a:blip r:embed="rId3">
            <a:alphaModFix amt="19000"/>
          </a:blip>
          <a:stretch>
            <a:fillRect/>
          </a:stretch>
        </p:blipFill>
        <p:spPr>
          <a:xfrm>
            <a:off x="11" y="0"/>
            <a:ext cx="9144001" cy="4349193"/>
          </a:xfrm>
          <a:prstGeom prst="rect">
            <a:avLst/>
          </a:prstGeom>
          <a:noFill/>
          <a:ln>
            <a:noFill/>
          </a:ln>
        </p:spPr>
      </p:pic>
      <p:sp>
        <p:nvSpPr>
          <p:cNvPr id="1911" name="Google Shape;1911;p45"/>
          <p:cNvSpPr txBox="1"/>
          <p:nvPr>
            <p:ph type="ctrTitle"/>
          </p:nvPr>
        </p:nvSpPr>
        <p:spPr>
          <a:xfrm>
            <a:off x="311700" y="211175"/>
            <a:ext cx="8520600" cy="178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180">
                <a:latin typeface="Noto Sans Thai"/>
                <a:ea typeface="Noto Sans Thai"/>
                <a:cs typeface="Noto Sans Thai"/>
                <a:sym typeface="Noto Sans Thai"/>
              </a:rPr>
              <a:t>Next-Level</a:t>
            </a:r>
            <a:endParaRPr b="1" sz="5180">
              <a:latin typeface="Noto Sans Thai"/>
              <a:ea typeface="Noto Sans Thai"/>
              <a:cs typeface="Noto Sans Thai"/>
              <a:sym typeface="Noto Sans Thai"/>
            </a:endParaRPr>
          </a:p>
          <a:p>
            <a:pPr indent="0" lvl="0" marL="0" rtl="0" algn="ctr">
              <a:spcBef>
                <a:spcPts val="0"/>
              </a:spcBef>
              <a:spcAft>
                <a:spcPts val="0"/>
              </a:spcAft>
              <a:buSzPts val="990"/>
              <a:buNone/>
            </a:pPr>
            <a:r>
              <a:rPr b="1" lang="en" sz="5180">
                <a:latin typeface="Noto Sans Thai"/>
                <a:ea typeface="Noto Sans Thai"/>
                <a:cs typeface="Noto Sans Thai"/>
                <a:sym typeface="Noto Sans Thai"/>
              </a:rPr>
              <a:t>Data Engineering</a:t>
            </a:r>
            <a:endParaRPr b="1" sz="5180">
              <a:latin typeface="Noto Sans Thai"/>
              <a:ea typeface="Noto Sans Thai"/>
              <a:cs typeface="Noto Sans Thai"/>
              <a:sym typeface="Noto Sans Thai"/>
            </a:endParaRPr>
          </a:p>
        </p:txBody>
      </p:sp>
      <p:sp>
        <p:nvSpPr>
          <p:cNvPr id="1912" name="Google Shape;1912;p45"/>
          <p:cNvSpPr txBox="1"/>
          <p:nvPr>
            <p:ph idx="1" type="subTitle"/>
          </p:nvPr>
        </p:nvSpPr>
        <p:spPr>
          <a:xfrm>
            <a:off x="311713" y="1832400"/>
            <a:ext cx="8520600" cy="1865100"/>
          </a:xfrm>
          <a:prstGeom prst="rect">
            <a:avLst/>
          </a:prstGeom>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770"/>
              <a:buNone/>
            </a:pPr>
            <a:r>
              <a:rPr b="1" lang="en" sz="3430">
                <a:latin typeface="Noto Sans Thai"/>
                <a:ea typeface="Noto Sans Thai"/>
                <a:cs typeface="Noto Sans Thai"/>
                <a:sym typeface="Noto Sans Thai"/>
              </a:rPr>
              <a:t>ETL </a:t>
            </a:r>
            <a:endParaRPr b="1" sz="3430">
              <a:latin typeface="Noto Sans Thai"/>
              <a:ea typeface="Noto Sans Thai"/>
              <a:cs typeface="Noto Sans Thai"/>
              <a:sym typeface="Noto Sans Thai"/>
            </a:endParaRPr>
          </a:p>
          <a:p>
            <a:pPr indent="0" lvl="0" marL="0" rtl="0" algn="ctr">
              <a:lnSpc>
                <a:spcPct val="80000"/>
              </a:lnSpc>
              <a:spcBef>
                <a:spcPts val="0"/>
              </a:spcBef>
              <a:spcAft>
                <a:spcPts val="0"/>
              </a:spcAft>
              <a:buSzPts val="770"/>
              <a:buNone/>
            </a:pPr>
            <a:r>
              <a:rPr b="1" lang="en" sz="3430">
                <a:latin typeface="Noto Sans Thai"/>
                <a:ea typeface="Noto Sans Thai"/>
                <a:cs typeface="Noto Sans Thai"/>
                <a:sym typeface="Noto Sans Thai"/>
              </a:rPr>
              <a:t>Integrated with </a:t>
            </a:r>
            <a:endParaRPr b="1" sz="3430">
              <a:latin typeface="Noto Sans Thai"/>
              <a:ea typeface="Noto Sans Thai"/>
              <a:cs typeface="Noto Sans Thai"/>
              <a:sym typeface="Noto Sans Thai"/>
            </a:endParaRPr>
          </a:p>
          <a:p>
            <a:pPr indent="0" lvl="0" marL="0" rtl="0" algn="ctr">
              <a:lnSpc>
                <a:spcPct val="80000"/>
              </a:lnSpc>
              <a:spcBef>
                <a:spcPts val="0"/>
              </a:spcBef>
              <a:spcAft>
                <a:spcPts val="0"/>
              </a:spcAft>
              <a:buSzPts val="770"/>
              <a:buNone/>
            </a:pPr>
            <a:r>
              <a:rPr b="1" lang="en" sz="3430">
                <a:latin typeface="Noto Sans Thai"/>
                <a:ea typeface="Noto Sans Thai"/>
                <a:cs typeface="Noto Sans Thai"/>
                <a:sym typeface="Noto Sans Thai"/>
              </a:rPr>
              <a:t>Intelligent AI Agents</a:t>
            </a:r>
            <a:endParaRPr b="1" sz="3430">
              <a:latin typeface="Noto Sans Thai"/>
              <a:ea typeface="Noto Sans Thai"/>
              <a:cs typeface="Noto Sans Thai"/>
              <a:sym typeface="Noto Sans Thai"/>
            </a:endParaRPr>
          </a:p>
        </p:txBody>
      </p:sp>
      <p:pic>
        <p:nvPicPr>
          <p:cNvPr id="1913" name="Google Shape;1913;p45"/>
          <p:cNvPicPr preferRelativeResize="0"/>
          <p:nvPr/>
        </p:nvPicPr>
        <p:blipFill>
          <a:blip r:embed="rId4">
            <a:alphaModFix/>
          </a:blip>
          <a:stretch>
            <a:fillRect/>
          </a:stretch>
        </p:blipFill>
        <p:spPr>
          <a:xfrm>
            <a:off x="152400" y="4395400"/>
            <a:ext cx="1795225" cy="671900"/>
          </a:xfrm>
          <a:prstGeom prst="rect">
            <a:avLst/>
          </a:prstGeom>
          <a:noFill/>
          <a:ln>
            <a:noFill/>
          </a:ln>
        </p:spPr>
      </p:pic>
      <p:pic>
        <p:nvPicPr>
          <p:cNvPr id="1914" name="Google Shape;1914;p45"/>
          <p:cNvPicPr preferRelativeResize="0"/>
          <p:nvPr/>
        </p:nvPicPr>
        <p:blipFill>
          <a:blip r:embed="rId5">
            <a:alphaModFix/>
          </a:blip>
          <a:stretch>
            <a:fillRect/>
          </a:stretch>
        </p:blipFill>
        <p:spPr>
          <a:xfrm>
            <a:off x="2500013" y="4308321"/>
            <a:ext cx="4143987" cy="792600"/>
          </a:xfrm>
          <a:prstGeom prst="rect">
            <a:avLst/>
          </a:prstGeom>
          <a:noFill/>
          <a:ln>
            <a:noFill/>
          </a:ln>
        </p:spPr>
      </p:pic>
      <p:pic>
        <p:nvPicPr>
          <p:cNvPr id="1915" name="Google Shape;1915;p45"/>
          <p:cNvPicPr preferRelativeResize="0"/>
          <p:nvPr/>
        </p:nvPicPr>
        <p:blipFill>
          <a:blip r:embed="rId6">
            <a:alphaModFix/>
          </a:blip>
          <a:stretch>
            <a:fillRect/>
          </a:stretch>
        </p:blipFill>
        <p:spPr>
          <a:xfrm>
            <a:off x="6296025" y="4361650"/>
            <a:ext cx="2828550" cy="743750"/>
          </a:xfrm>
          <a:prstGeom prst="rect">
            <a:avLst/>
          </a:prstGeom>
          <a:noFill/>
          <a:ln>
            <a:noFill/>
          </a:ln>
        </p:spPr>
      </p:pic>
      <p:pic>
        <p:nvPicPr>
          <p:cNvPr id="1916" name="Google Shape;1916;p45"/>
          <p:cNvPicPr preferRelativeResize="0"/>
          <p:nvPr/>
        </p:nvPicPr>
        <p:blipFill>
          <a:blip r:embed="rId7">
            <a:alphaModFix/>
          </a:blip>
          <a:stretch>
            <a:fillRect/>
          </a:stretch>
        </p:blipFill>
        <p:spPr>
          <a:xfrm>
            <a:off x="8258378" y="58775"/>
            <a:ext cx="809624" cy="10402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54"/>
          <p:cNvSpPr txBox="1"/>
          <p:nvPr>
            <p:ph type="title"/>
          </p:nvPr>
        </p:nvSpPr>
        <p:spPr>
          <a:xfrm>
            <a:off x="209775" y="468575"/>
            <a:ext cx="8601900" cy="7251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900"/>
              <a:t>HOW TO BUILD AN ETL STRATEGY</a:t>
            </a:r>
            <a:endParaRPr sz="3900"/>
          </a:p>
        </p:txBody>
      </p:sp>
      <p:sp>
        <p:nvSpPr>
          <p:cNvPr id="2263" name="Google Shape;2263;p54"/>
          <p:cNvSpPr/>
          <p:nvPr/>
        </p:nvSpPr>
        <p:spPr>
          <a:xfrm>
            <a:off x="346700" y="1802244"/>
            <a:ext cx="8465100" cy="7485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264" name="Google Shape;2264;p54"/>
          <p:cNvSpPr/>
          <p:nvPr/>
        </p:nvSpPr>
        <p:spPr>
          <a:xfrm>
            <a:off x="2270947" y="1339925"/>
            <a:ext cx="2358900" cy="200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exend"/>
                <a:ea typeface="Lexend"/>
                <a:cs typeface="Lexend"/>
                <a:sym typeface="Lexend"/>
              </a:rPr>
              <a:t>UTILIZE</a:t>
            </a:r>
            <a:endParaRPr b="1" sz="1200">
              <a:solidFill>
                <a:schemeClr val="dk1"/>
              </a:solidFill>
              <a:latin typeface="Lexend"/>
              <a:ea typeface="Lexend"/>
              <a:cs typeface="Lexend"/>
              <a:sym typeface="Lexend"/>
            </a:endParaRPr>
          </a:p>
        </p:txBody>
      </p:sp>
      <p:sp>
        <p:nvSpPr>
          <p:cNvPr id="2265" name="Google Shape;2265;p54"/>
          <p:cNvSpPr txBox="1"/>
          <p:nvPr/>
        </p:nvSpPr>
        <p:spPr>
          <a:xfrm>
            <a:off x="465034" y="1784300"/>
            <a:ext cx="806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Lexend"/>
                <a:ea typeface="Lexend"/>
                <a:cs typeface="Lexend"/>
                <a:sym typeface="Lexend"/>
              </a:rPr>
              <a:t>UTILIZE </a:t>
            </a:r>
            <a:r>
              <a:rPr lang="en">
                <a:solidFill>
                  <a:schemeClr val="dk1"/>
                </a:solidFill>
                <a:latin typeface="Lexend Light"/>
                <a:ea typeface="Lexend Light"/>
                <a:cs typeface="Lexend Light"/>
                <a:sym typeface="Lexend Light"/>
              </a:rPr>
              <a:t>: Utilize all of the data it collects, structured and semi-structured, operational, and transactional, to gain the maximum amount of insight for innovation and decision making.</a:t>
            </a:r>
            <a:endParaRPr>
              <a:solidFill>
                <a:schemeClr val="dk1"/>
              </a:solidFill>
              <a:latin typeface="Lexend Light"/>
              <a:ea typeface="Lexend Light"/>
              <a:cs typeface="Lexend Light"/>
              <a:sym typeface="Lexend Light"/>
            </a:endParaRPr>
          </a:p>
        </p:txBody>
      </p:sp>
      <p:sp>
        <p:nvSpPr>
          <p:cNvPr id="2266" name="Google Shape;2266;p54"/>
          <p:cNvSpPr/>
          <p:nvPr/>
        </p:nvSpPr>
        <p:spPr>
          <a:xfrm>
            <a:off x="346700" y="2897466"/>
            <a:ext cx="8465100" cy="8724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267" name="Google Shape;2267;p54"/>
          <p:cNvSpPr txBox="1"/>
          <p:nvPr/>
        </p:nvSpPr>
        <p:spPr>
          <a:xfrm>
            <a:off x="465034" y="2876551"/>
            <a:ext cx="806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Lexend"/>
                <a:ea typeface="Lexend"/>
                <a:cs typeface="Lexend"/>
                <a:sym typeface="Lexend"/>
              </a:rPr>
              <a:t>MOVE </a:t>
            </a:r>
            <a:r>
              <a:rPr lang="en">
                <a:solidFill>
                  <a:schemeClr val="dk1"/>
                </a:solidFill>
                <a:latin typeface="Lexend Light"/>
                <a:ea typeface="Lexend Light"/>
                <a:cs typeface="Lexend Light"/>
                <a:sym typeface="Lexend Light"/>
              </a:rPr>
              <a:t>: Move to a platform where it can effectively collect and analyze all of this data. Right now, a cloud data warehouse is the most practical solution from the perspective of speed, scale, and cost.</a:t>
            </a:r>
            <a:endParaRPr>
              <a:solidFill>
                <a:schemeClr val="dk1"/>
              </a:solidFill>
              <a:latin typeface="Lexend Light"/>
              <a:ea typeface="Lexend Light"/>
              <a:cs typeface="Lexend Light"/>
              <a:sym typeface="Lexend Light"/>
            </a:endParaRPr>
          </a:p>
        </p:txBody>
      </p:sp>
      <p:sp>
        <p:nvSpPr>
          <p:cNvPr id="2268" name="Google Shape;2268;p54"/>
          <p:cNvSpPr/>
          <p:nvPr/>
        </p:nvSpPr>
        <p:spPr>
          <a:xfrm>
            <a:off x="346700" y="4134675"/>
            <a:ext cx="8465100" cy="7311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269" name="Google Shape;2269;p54"/>
          <p:cNvSpPr txBox="1"/>
          <p:nvPr/>
        </p:nvSpPr>
        <p:spPr>
          <a:xfrm>
            <a:off x="465034" y="4117152"/>
            <a:ext cx="806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Lexend"/>
                <a:ea typeface="Lexend"/>
                <a:cs typeface="Lexend"/>
                <a:sym typeface="Lexend"/>
              </a:rPr>
              <a:t>INVEST </a:t>
            </a:r>
            <a:r>
              <a:rPr lang="en">
                <a:solidFill>
                  <a:schemeClr val="dk1"/>
                </a:solidFill>
                <a:latin typeface="Lexend Light"/>
                <a:ea typeface="Lexend Light"/>
                <a:cs typeface="Lexend Light"/>
                <a:sym typeface="Lexend Light"/>
              </a:rPr>
              <a:t>: Invest in an ETL tool that can help it extract data and transform it for cloud data analytics as quickly as possible to reduce time to insight.</a:t>
            </a:r>
            <a:endParaRPr>
              <a:solidFill>
                <a:schemeClr val="dk1"/>
              </a:solidFill>
              <a:latin typeface="Lexend Light"/>
              <a:ea typeface="Lexend Light"/>
              <a:cs typeface="Lexend Light"/>
              <a:sym typeface="Lexend Light"/>
            </a:endParaRPr>
          </a:p>
        </p:txBody>
      </p:sp>
      <p:sp>
        <p:nvSpPr>
          <p:cNvPr id="2270" name="Google Shape;2270;p54"/>
          <p:cNvSpPr/>
          <p:nvPr/>
        </p:nvSpPr>
        <p:spPr>
          <a:xfrm>
            <a:off x="3947347" y="1339925"/>
            <a:ext cx="2358900" cy="200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exend"/>
                <a:ea typeface="Lexend"/>
                <a:cs typeface="Lexend"/>
                <a:sym typeface="Lexend"/>
              </a:rPr>
              <a:t>MOVE</a:t>
            </a:r>
            <a:endParaRPr b="1" sz="1200">
              <a:solidFill>
                <a:schemeClr val="dk1"/>
              </a:solidFill>
              <a:latin typeface="Lexend"/>
              <a:ea typeface="Lexend"/>
              <a:cs typeface="Lexend"/>
              <a:sym typeface="Lexend"/>
            </a:endParaRPr>
          </a:p>
        </p:txBody>
      </p:sp>
      <p:sp>
        <p:nvSpPr>
          <p:cNvPr id="2271" name="Google Shape;2271;p54"/>
          <p:cNvSpPr/>
          <p:nvPr/>
        </p:nvSpPr>
        <p:spPr>
          <a:xfrm>
            <a:off x="5586147" y="1339925"/>
            <a:ext cx="2358900" cy="20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exend"/>
                <a:ea typeface="Lexend"/>
                <a:cs typeface="Lexend"/>
                <a:sym typeface="Lexend"/>
              </a:rPr>
              <a:t>INVEST</a:t>
            </a:r>
            <a:endParaRPr b="1" sz="1200">
              <a:solidFill>
                <a:schemeClr val="dk1"/>
              </a:solidFill>
              <a:latin typeface="Lexend"/>
              <a:ea typeface="Lexend"/>
              <a:cs typeface="Lexend"/>
              <a:sym typeface="Lexend"/>
            </a:endParaRPr>
          </a:p>
        </p:txBody>
      </p:sp>
      <p:sp>
        <p:nvSpPr>
          <p:cNvPr id="2272" name="Google Shape;2272;p54"/>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273" name="Google Shape;2273;p54"/>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sp>
        <p:nvSpPr>
          <p:cNvPr id="2274" name="Google Shape;2274;p54"/>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55"/>
          <p:cNvSpPr/>
          <p:nvPr/>
        </p:nvSpPr>
        <p:spPr>
          <a:xfrm>
            <a:off x="5888325" y="3330900"/>
            <a:ext cx="2642100" cy="16221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Lexend"/>
              <a:ea typeface="Lexend"/>
              <a:cs typeface="Lexend"/>
              <a:sym typeface="Lexend"/>
            </a:endParaRPr>
          </a:p>
        </p:txBody>
      </p:sp>
      <p:grpSp>
        <p:nvGrpSpPr>
          <p:cNvPr id="2280" name="Google Shape;2280;p55"/>
          <p:cNvGrpSpPr/>
          <p:nvPr/>
        </p:nvGrpSpPr>
        <p:grpSpPr>
          <a:xfrm>
            <a:off x="5958500" y="3432232"/>
            <a:ext cx="277873" cy="68400"/>
            <a:chOff x="5202525" y="2420932"/>
            <a:chExt cx="277873" cy="68400"/>
          </a:xfrm>
        </p:grpSpPr>
        <p:sp>
          <p:nvSpPr>
            <p:cNvPr id="2281" name="Google Shape;2281;p55"/>
            <p:cNvSpPr/>
            <p:nvPr/>
          </p:nvSpPr>
          <p:spPr>
            <a:xfrm>
              <a:off x="5202525"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2" name="Google Shape;2282;p55"/>
            <p:cNvSpPr/>
            <p:nvPr/>
          </p:nvSpPr>
          <p:spPr>
            <a:xfrm>
              <a:off x="5307261"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3" name="Google Shape;2283;p55"/>
            <p:cNvSpPr/>
            <p:nvPr/>
          </p:nvSpPr>
          <p:spPr>
            <a:xfrm>
              <a:off x="5411998"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284" name="Google Shape;2284;p55"/>
          <p:cNvGrpSpPr/>
          <p:nvPr/>
        </p:nvGrpSpPr>
        <p:grpSpPr>
          <a:xfrm>
            <a:off x="6399395" y="486859"/>
            <a:ext cx="2256099" cy="1014987"/>
            <a:chOff x="3055725" y="715438"/>
            <a:chExt cx="3313407" cy="1014987"/>
          </a:xfrm>
        </p:grpSpPr>
        <p:grpSp>
          <p:nvGrpSpPr>
            <p:cNvPr id="2285" name="Google Shape;2285;p55"/>
            <p:cNvGrpSpPr/>
            <p:nvPr/>
          </p:nvGrpSpPr>
          <p:grpSpPr>
            <a:xfrm>
              <a:off x="3055725" y="715438"/>
              <a:ext cx="3103050" cy="786500"/>
              <a:chOff x="3007925" y="673613"/>
              <a:chExt cx="3103050" cy="786500"/>
            </a:xfrm>
          </p:grpSpPr>
          <p:sp>
            <p:nvSpPr>
              <p:cNvPr id="2286" name="Google Shape;2286;p55"/>
              <p:cNvSpPr/>
              <p:nvPr/>
            </p:nvSpPr>
            <p:spPr>
              <a:xfrm>
                <a:off x="3077725" y="721550"/>
                <a:ext cx="2973300" cy="678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287" name="Google Shape;2287;p55"/>
              <p:cNvSpPr/>
              <p:nvPr/>
            </p:nvSpPr>
            <p:spPr>
              <a:xfrm>
                <a:off x="3007925" y="6736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8" name="Google Shape;2288;p55"/>
              <p:cNvSpPr/>
              <p:nvPr/>
            </p:nvSpPr>
            <p:spPr>
              <a:xfrm>
                <a:off x="5973275" y="6736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9" name="Google Shape;2289;p55"/>
              <p:cNvSpPr/>
              <p:nvPr/>
            </p:nvSpPr>
            <p:spPr>
              <a:xfrm>
                <a:off x="5973275" y="13210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0" name="Google Shape;2290;p55"/>
              <p:cNvSpPr/>
              <p:nvPr/>
            </p:nvSpPr>
            <p:spPr>
              <a:xfrm>
                <a:off x="3007925" y="1311913"/>
                <a:ext cx="137700" cy="14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 </a:t>
                </a:r>
                <a:endParaRPr>
                  <a:solidFill>
                    <a:schemeClr val="dk1"/>
                  </a:solidFill>
                </a:endParaRPr>
              </a:p>
            </p:txBody>
          </p:sp>
        </p:grpSp>
        <p:sp>
          <p:nvSpPr>
            <p:cNvPr id="2291" name="Google Shape;2291;p55"/>
            <p:cNvSpPr/>
            <p:nvPr/>
          </p:nvSpPr>
          <p:spPr>
            <a:xfrm rot="-2281323">
              <a:off x="6037771" y="1389972"/>
              <a:ext cx="271725" cy="287249"/>
            </a:xfrm>
            <a:custGeom>
              <a:rect b="b" l="l" r="r" t="t"/>
              <a:pathLst>
                <a:path extrusionOk="0" h="5504" w="5206">
                  <a:moveTo>
                    <a:pt x="2726" y="0"/>
                  </a:moveTo>
                  <a:lnTo>
                    <a:pt x="0" y="5493"/>
                  </a:lnTo>
                  <a:lnTo>
                    <a:pt x="2591" y="4653"/>
                  </a:lnTo>
                  <a:lnTo>
                    <a:pt x="5206" y="5504"/>
                  </a:lnTo>
                  <a:close/>
                </a:path>
              </a:pathLst>
            </a:custGeom>
            <a:solidFill>
              <a:schemeClr val="lt2"/>
            </a:solidFill>
            <a:ln cap="flat" cmpd="sng" w="9525">
              <a:solidFill>
                <a:schemeClr val="lt1"/>
              </a:solidFill>
              <a:prstDash val="solid"/>
              <a:round/>
              <a:headEnd len="med" w="med" type="none"/>
              <a:tailEnd len="med" w="med" type="none"/>
            </a:ln>
          </p:spPr>
        </p:sp>
      </p:grpSp>
      <p:sp>
        <p:nvSpPr>
          <p:cNvPr id="2292" name="Google Shape;2292;p55"/>
          <p:cNvSpPr/>
          <p:nvPr/>
        </p:nvSpPr>
        <p:spPr>
          <a:xfrm>
            <a:off x="4979950" y="1557600"/>
            <a:ext cx="3437400" cy="16221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exend"/>
                <a:ea typeface="Lexend"/>
                <a:cs typeface="Lexend"/>
                <a:sym typeface="Lexend"/>
              </a:rPr>
              <a:t>Workflows are created using python scripts, which define how your tasks are executed. They are usually defined as </a:t>
            </a:r>
            <a:r>
              <a:rPr lang="en" sz="1600">
                <a:solidFill>
                  <a:schemeClr val="accent2"/>
                </a:solidFill>
                <a:latin typeface="Lexend"/>
                <a:ea typeface="Lexend"/>
                <a:cs typeface="Lexend"/>
                <a:sym typeface="Lexend"/>
              </a:rPr>
              <a:t>Directed Acyclic Graphs(DAG).</a:t>
            </a:r>
            <a:endParaRPr sz="1600">
              <a:solidFill>
                <a:schemeClr val="accent2"/>
              </a:solidFill>
              <a:latin typeface="Lexend"/>
              <a:ea typeface="Lexend"/>
              <a:cs typeface="Lexend"/>
              <a:sym typeface="Lexend"/>
            </a:endParaRPr>
          </a:p>
        </p:txBody>
      </p:sp>
      <p:grpSp>
        <p:nvGrpSpPr>
          <p:cNvPr id="2293" name="Google Shape;2293;p55"/>
          <p:cNvGrpSpPr/>
          <p:nvPr/>
        </p:nvGrpSpPr>
        <p:grpSpPr>
          <a:xfrm>
            <a:off x="5050125" y="1658932"/>
            <a:ext cx="277873" cy="68400"/>
            <a:chOff x="5202525" y="2420932"/>
            <a:chExt cx="277873" cy="68400"/>
          </a:xfrm>
        </p:grpSpPr>
        <p:sp>
          <p:nvSpPr>
            <p:cNvPr id="2294" name="Google Shape;2294;p55"/>
            <p:cNvSpPr/>
            <p:nvPr/>
          </p:nvSpPr>
          <p:spPr>
            <a:xfrm>
              <a:off x="5202525"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5" name="Google Shape;2295;p55"/>
            <p:cNvSpPr/>
            <p:nvPr/>
          </p:nvSpPr>
          <p:spPr>
            <a:xfrm>
              <a:off x="5307261"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6" name="Google Shape;2296;p55"/>
            <p:cNvSpPr/>
            <p:nvPr/>
          </p:nvSpPr>
          <p:spPr>
            <a:xfrm>
              <a:off x="5411998"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97" name="Google Shape;2297;p55"/>
          <p:cNvSpPr/>
          <p:nvPr/>
        </p:nvSpPr>
        <p:spPr>
          <a:xfrm>
            <a:off x="341525" y="2319597"/>
            <a:ext cx="4230600" cy="27096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Lexend"/>
                <a:ea typeface="Lexend"/>
                <a:cs typeface="Lexend"/>
                <a:sym typeface="Lexend"/>
              </a:rPr>
              <a:t>Apache Airflow is an </a:t>
            </a:r>
            <a:r>
              <a:rPr b="1" lang="en" sz="1900">
                <a:solidFill>
                  <a:schemeClr val="accent3"/>
                </a:solidFill>
                <a:latin typeface="Lexend"/>
                <a:ea typeface="Lexend"/>
                <a:cs typeface="Lexend"/>
                <a:sym typeface="Lexend"/>
              </a:rPr>
              <a:t>orchestration</a:t>
            </a:r>
            <a:r>
              <a:rPr lang="en" sz="1900">
                <a:latin typeface="Lexend"/>
                <a:ea typeface="Lexend"/>
                <a:cs typeface="Lexend"/>
                <a:sym typeface="Lexend"/>
              </a:rPr>
              <a:t> tool that helps you to programmatically create and handle task execution into a single workflow. It then handles </a:t>
            </a:r>
            <a:r>
              <a:rPr b="1" lang="en" sz="1900">
                <a:solidFill>
                  <a:schemeClr val="accent4"/>
                </a:solidFill>
                <a:latin typeface="Lexend"/>
                <a:ea typeface="Lexend"/>
                <a:cs typeface="Lexend"/>
                <a:sym typeface="Lexend"/>
              </a:rPr>
              <a:t>monitoring</a:t>
            </a:r>
            <a:r>
              <a:rPr lang="en" sz="1900">
                <a:latin typeface="Lexend"/>
                <a:ea typeface="Lexend"/>
                <a:cs typeface="Lexend"/>
                <a:sym typeface="Lexend"/>
              </a:rPr>
              <a:t> its progress and takes care of </a:t>
            </a:r>
            <a:r>
              <a:rPr b="1" lang="en" sz="1900">
                <a:solidFill>
                  <a:schemeClr val="accent5"/>
                </a:solidFill>
                <a:latin typeface="Lexend"/>
                <a:ea typeface="Lexend"/>
                <a:cs typeface="Lexend"/>
                <a:sym typeface="Lexend"/>
              </a:rPr>
              <a:t>scheduling</a:t>
            </a:r>
            <a:r>
              <a:rPr lang="en" sz="1900">
                <a:latin typeface="Lexend"/>
                <a:ea typeface="Lexend"/>
                <a:cs typeface="Lexend"/>
                <a:sym typeface="Lexend"/>
              </a:rPr>
              <a:t> future workflows depending on the schedule defined.</a:t>
            </a:r>
            <a:endParaRPr sz="1900">
              <a:latin typeface="Lexend"/>
              <a:ea typeface="Lexend"/>
              <a:cs typeface="Lexend"/>
              <a:sym typeface="Lexend"/>
            </a:endParaRPr>
          </a:p>
        </p:txBody>
      </p:sp>
      <p:grpSp>
        <p:nvGrpSpPr>
          <p:cNvPr id="2298" name="Google Shape;2298;p55"/>
          <p:cNvGrpSpPr/>
          <p:nvPr/>
        </p:nvGrpSpPr>
        <p:grpSpPr>
          <a:xfrm>
            <a:off x="411700" y="2420932"/>
            <a:ext cx="277873" cy="68400"/>
            <a:chOff x="411700" y="2420932"/>
            <a:chExt cx="277873" cy="68400"/>
          </a:xfrm>
        </p:grpSpPr>
        <p:sp>
          <p:nvSpPr>
            <p:cNvPr id="2299" name="Google Shape;2299;p55"/>
            <p:cNvSpPr/>
            <p:nvPr/>
          </p:nvSpPr>
          <p:spPr>
            <a:xfrm>
              <a:off x="411700"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0" name="Google Shape;2300;p55"/>
            <p:cNvSpPr/>
            <p:nvPr/>
          </p:nvSpPr>
          <p:spPr>
            <a:xfrm>
              <a:off x="516436"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1" name="Google Shape;2301;p55"/>
            <p:cNvSpPr/>
            <p:nvPr/>
          </p:nvSpPr>
          <p:spPr>
            <a:xfrm>
              <a:off x="621173"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02" name="Google Shape;2302;p55"/>
          <p:cNvSpPr/>
          <p:nvPr/>
        </p:nvSpPr>
        <p:spPr>
          <a:xfrm>
            <a:off x="341528" y="1539755"/>
            <a:ext cx="1953600" cy="630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exend"/>
                <a:ea typeface="Lexend"/>
                <a:cs typeface="Lexend"/>
                <a:sym typeface="Lexend"/>
              </a:rPr>
              <a:t>Outline</a:t>
            </a:r>
            <a:endParaRPr sz="2400">
              <a:solidFill>
                <a:schemeClr val="dk1"/>
              </a:solidFill>
              <a:latin typeface="Lexend"/>
              <a:ea typeface="Lexend"/>
              <a:cs typeface="Lexend"/>
              <a:sym typeface="Lexend"/>
            </a:endParaRPr>
          </a:p>
        </p:txBody>
      </p:sp>
      <p:sp>
        <p:nvSpPr>
          <p:cNvPr id="2303" name="Google Shape;2303;p55"/>
          <p:cNvSpPr txBox="1"/>
          <p:nvPr>
            <p:ph type="title"/>
          </p:nvPr>
        </p:nvSpPr>
        <p:spPr>
          <a:xfrm>
            <a:off x="209775" y="468575"/>
            <a:ext cx="8558700" cy="76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200"/>
              <a:t>Introduction to Apache </a:t>
            </a:r>
            <a:r>
              <a:rPr b="1" lang="en" sz="4200"/>
              <a:t>Airflow</a:t>
            </a:r>
            <a:endParaRPr b="1" sz="4200">
              <a:solidFill>
                <a:schemeClr val="lt1"/>
              </a:solidFill>
            </a:endParaRPr>
          </a:p>
        </p:txBody>
      </p:sp>
      <p:pic>
        <p:nvPicPr>
          <p:cNvPr id="2304" name="Google Shape;2304;p55"/>
          <p:cNvPicPr preferRelativeResize="0"/>
          <p:nvPr/>
        </p:nvPicPr>
        <p:blipFill>
          <a:blip r:embed="rId3">
            <a:alphaModFix/>
          </a:blip>
          <a:stretch>
            <a:fillRect/>
          </a:stretch>
        </p:blipFill>
        <p:spPr>
          <a:xfrm>
            <a:off x="6304713" y="3500613"/>
            <a:ext cx="2134220" cy="1385375"/>
          </a:xfrm>
          <a:prstGeom prst="rect">
            <a:avLst/>
          </a:prstGeom>
          <a:noFill/>
          <a:ln>
            <a:noFill/>
          </a:ln>
        </p:spPr>
      </p:pic>
      <p:sp>
        <p:nvSpPr>
          <p:cNvPr id="2305" name="Google Shape;2305;p55"/>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306" name="Google Shape;2306;p55"/>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sp>
        <p:nvSpPr>
          <p:cNvPr id="2307" name="Google Shape;2307;p55"/>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56"/>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3" name="Google Shape;2313;p56"/>
          <p:cNvSpPr/>
          <p:nvPr/>
        </p:nvSpPr>
        <p:spPr>
          <a:xfrm>
            <a:off x="2630850" y="1794150"/>
            <a:ext cx="1827000" cy="2861700"/>
          </a:xfrm>
          <a:prstGeom prst="roundRect">
            <a:avLst>
              <a:gd fmla="val 4721"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4" name="Google Shape;2314;p56"/>
          <p:cNvSpPr/>
          <p:nvPr/>
        </p:nvSpPr>
        <p:spPr>
          <a:xfrm>
            <a:off x="4606100" y="1794150"/>
            <a:ext cx="1827000" cy="2861700"/>
          </a:xfrm>
          <a:prstGeom prst="roundRect">
            <a:avLst>
              <a:gd fmla="val 4721"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5" name="Google Shape;2315;p56"/>
          <p:cNvSpPr/>
          <p:nvPr/>
        </p:nvSpPr>
        <p:spPr>
          <a:xfrm>
            <a:off x="579400" y="1794150"/>
            <a:ext cx="1903200" cy="2861700"/>
          </a:xfrm>
          <a:prstGeom prst="roundRect">
            <a:avLst>
              <a:gd fmla="val 4721"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316" name="Google Shape;2316;p56"/>
          <p:cNvGrpSpPr/>
          <p:nvPr/>
        </p:nvGrpSpPr>
        <p:grpSpPr>
          <a:xfrm>
            <a:off x="427350" y="1434150"/>
            <a:ext cx="277873" cy="68400"/>
            <a:chOff x="520925" y="1460325"/>
            <a:chExt cx="277873" cy="68400"/>
          </a:xfrm>
        </p:grpSpPr>
        <p:sp>
          <p:nvSpPr>
            <p:cNvPr id="2317" name="Google Shape;2317;p56"/>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8" name="Google Shape;2318;p56"/>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9" name="Google Shape;2319;p56"/>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20" name="Google Shape;2320;p56"/>
          <p:cNvSpPr txBox="1"/>
          <p:nvPr>
            <p:ph type="title"/>
          </p:nvPr>
        </p:nvSpPr>
        <p:spPr>
          <a:xfrm>
            <a:off x="209775" y="468575"/>
            <a:ext cx="8089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What is Apache Airflow ?</a:t>
            </a:r>
            <a:endParaRPr/>
          </a:p>
        </p:txBody>
      </p:sp>
      <p:sp>
        <p:nvSpPr>
          <p:cNvPr id="2321" name="Google Shape;2321;p56"/>
          <p:cNvSpPr txBox="1"/>
          <p:nvPr/>
        </p:nvSpPr>
        <p:spPr>
          <a:xfrm>
            <a:off x="579400" y="1789025"/>
            <a:ext cx="190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Authoring</a:t>
            </a:r>
            <a:endParaRPr sz="1800">
              <a:solidFill>
                <a:schemeClr val="dk1"/>
              </a:solidFill>
              <a:latin typeface="Lexend Medium"/>
              <a:ea typeface="Lexend Medium"/>
              <a:cs typeface="Lexend Medium"/>
              <a:sym typeface="Lexend Medium"/>
            </a:endParaRPr>
          </a:p>
        </p:txBody>
      </p:sp>
      <p:sp>
        <p:nvSpPr>
          <p:cNvPr id="2322" name="Google Shape;2322;p56"/>
          <p:cNvSpPr txBox="1"/>
          <p:nvPr/>
        </p:nvSpPr>
        <p:spPr>
          <a:xfrm>
            <a:off x="2630850" y="1789025"/>
            <a:ext cx="1827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Scheduling</a:t>
            </a:r>
            <a:endParaRPr sz="1800">
              <a:solidFill>
                <a:schemeClr val="dk1"/>
              </a:solidFill>
              <a:latin typeface="Lexend Medium"/>
              <a:ea typeface="Lexend Medium"/>
              <a:cs typeface="Lexend Medium"/>
              <a:sym typeface="Lexend Medium"/>
            </a:endParaRPr>
          </a:p>
        </p:txBody>
      </p:sp>
      <p:sp>
        <p:nvSpPr>
          <p:cNvPr id="2323" name="Google Shape;2323;p56"/>
          <p:cNvSpPr txBox="1"/>
          <p:nvPr/>
        </p:nvSpPr>
        <p:spPr>
          <a:xfrm>
            <a:off x="4606100" y="1789025"/>
            <a:ext cx="1827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Monitoring</a:t>
            </a:r>
            <a:endParaRPr sz="1800">
              <a:solidFill>
                <a:schemeClr val="dk1"/>
              </a:solidFill>
              <a:latin typeface="Lexend Medium"/>
              <a:ea typeface="Lexend Medium"/>
              <a:cs typeface="Lexend Medium"/>
              <a:sym typeface="Lexend Medium"/>
            </a:endParaRPr>
          </a:p>
        </p:txBody>
      </p:sp>
      <p:sp>
        <p:nvSpPr>
          <p:cNvPr id="2324" name="Google Shape;2324;p56"/>
          <p:cNvSpPr txBox="1"/>
          <p:nvPr/>
        </p:nvSpPr>
        <p:spPr>
          <a:xfrm>
            <a:off x="579400" y="2285525"/>
            <a:ext cx="19032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Lexend Light"/>
                <a:ea typeface="Lexend Light"/>
                <a:cs typeface="Lexend Light"/>
                <a:sym typeface="Lexend Light"/>
              </a:rPr>
              <a:t>Workflows is Airflow are written as Directed Acyclic Graphs (DAGs) in Python</a:t>
            </a:r>
            <a:endParaRPr sz="1600">
              <a:solidFill>
                <a:schemeClr val="dk1"/>
              </a:solidFill>
              <a:latin typeface="Lexend Light"/>
              <a:ea typeface="Lexend Light"/>
              <a:cs typeface="Lexend Light"/>
              <a:sym typeface="Lexend Light"/>
            </a:endParaRPr>
          </a:p>
        </p:txBody>
      </p:sp>
      <p:sp>
        <p:nvSpPr>
          <p:cNvPr id="2325" name="Google Shape;2325;p56"/>
          <p:cNvSpPr txBox="1"/>
          <p:nvPr/>
        </p:nvSpPr>
        <p:spPr>
          <a:xfrm>
            <a:off x="2630850" y="2285525"/>
            <a:ext cx="1827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Lexend Light"/>
                <a:ea typeface="Lexend Light"/>
                <a:cs typeface="Lexend Light"/>
                <a:sym typeface="Lexend Light"/>
              </a:rPr>
              <a:t>Users can specify when a workflow start, end after what interval it should run again</a:t>
            </a:r>
            <a:endParaRPr sz="1600">
              <a:solidFill>
                <a:schemeClr val="dk1"/>
              </a:solidFill>
              <a:latin typeface="Lexend Light"/>
              <a:ea typeface="Lexend Light"/>
              <a:cs typeface="Lexend Light"/>
              <a:sym typeface="Lexend Light"/>
            </a:endParaRPr>
          </a:p>
        </p:txBody>
      </p:sp>
      <p:sp>
        <p:nvSpPr>
          <p:cNvPr id="2326" name="Google Shape;2326;p56"/>
          <p:cNvSpPr txBox="1"/>
          <p:nvPr/>
        </p:nvSpPr>
        <p:spPr>
          <a:xfrm>
            <a:off x="4606100" y="2285525"/>
            <a:ext cx="1827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Lexend Light"/>
                <a:ea typeface="Lexend Light"/>
                <a:cs typeface="Lexend Light"/>
                <a:sym typeface="Lexend Light"/>
              </a:rPr>
              <a:t>Airflow provides an interactive web interface to monitor your workflow</a:t>
            </a:r>
            <a:endParaRPr sz="1600">
              <a:solidFill>
                <a:schemeClr val="dk1"/>
              </a:solidFill>
              <a:latin typeface="Lexend Light"/>
              <a:ea typeface="Lexend Light"/>
              <a:cs typeface="Lexend Light"/>
              <a:sym typeface="Lexend Light"/>
            </a:endParaRPr>
          </a:p>
        </p:txBody>
      </p:sp>
      <p:sp>
        <p:nvSpPr>
          <p:cNvPr id="2327" name="Google Shape;2327;p56"/>
          <p:cNvSpPr txBox="1"/>
          <p:nvPr/>
        </p:nvSpPr>
        <p:spPr>
          <a:xfrm>
            <a:off x="6549650" y="1733475"/>
            <a:ext cx="1990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exend"/>
                <a:ea typeface="Lexend"/>
                <a:cs typeface="Lexend"/>
                <a:sym typeface="Lexend"/>
              </a:rPr>
              <a:t>Aireflow is an open source platform for programmatically authoring, scheduling, and monitoring workflows.</a:t>
            </a:r>
            <a:endParaRPr sz="2000">
              <a:latin typeface="Lexend"/>
              <a:ea typeface="Lexend"/>
              <a:cs typeface="Lexend"/>
              <a:sym typeface="Lexend"/>
            </a:endParaRPr>
          </a:p>
        </p:txBody>
      </p:sp>
      <p:pic>
        <p:nvPicPr>
          <p:cNvPr id="2328" name="Google Shape;2328;p56"/>
          <p:cNvPicPr preferRelativeResize="0"/>
          <p:nvPr/>
        </p:nvPicPr>
        <p:blipFill>
          <a:blip r:embed="rId3">
            <a:alphaModFix/>
          </a:blip>
          <a:stretch>
            <a:fillRect/>
          </a:stretch>
        </p:blipFill>
        <p:spPr>
          <a:xfrm>
            <a:off x="1107699" y="3904499"/>
            <a:ext cx="708003" cy="708025"/>
          </a:xfrm>
          <a:prstGeom prst="rect">
            <a:avLst/>
          </a:prstGeom>
          <a:noFill/>
          <a:ln>
            <a:noFill/>
          </a:ln>
        </p:spPr>
      </p:pic>
      <p:pic>
        <p:nvPicPr>
          <p:cNvPr id="2329" name="Google Shape;2329;p56"/>
          <p:cNvPicPr preferRelativeResize="0"/>
          <p:nvPr/>
        </p:nvPicPr>
        <p:blipFill>
          <a:blip r:embed="rId4">
            <a:alphaModFix/>
          </a:blip>
          <a:stretch>
            <a:fillRect/>
          </a:stretch>
        </p:blipFill>
        <p:spPr>
          <a:xfrm>
            <a:off x="3190349" y="3904513"/>
            <a:ext cx="708000" cy="708000"/>
          </a:xfrm>
          <a:prstGeom prst="rect">
            <a:avLst/>
          </a:prstGeom>
          <a:noFill/>
          <a:ln>
            <a:noFill/>
          </a:ln>
        </p:spPr>
      </p:pic>
      <p:pic>
        <p:nvPicPr>
          <p:cNvPr id="2330" name="Google Shape;2330;p56"/>
          <p:cNvPicPr preferRelativeResize="0"/>
          <p:nvPr/>
        </p:nvPicPr>
        <p:blipFill>
          <a:blip r:embed="rId5">
            <a:alphaModFix/>
          </a:blip>
          <a:stretch>
            <a:fillRect/>
          </a:stretch>
        </p:blipFill>
        <p:spPr>
          <a:xfrm>
            <a:off x="5149742" y="3904504"/>
            <a:ext cx="708000" cy="708000"/>
          </a:xfrm>
          <a:prstGeom prst="rect">
            <a:avLst/>
          </a:prstGeom>
          <a:noFill/>
          <a:ln>
            <a:noFill/>
          </a:ln>
        </p:spPr>
      </p:pic>
      <p:sp>
        <p:nvSpPr>
          <p:cNvPr id="2331" name="Google Shape;2331;p56"/>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332" name="Google Shape;2332;p56"/>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sp>
        <p:nvSpPr>
          <p:cNvPr id="2333" name="Google Shape;2333;p56"/>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57"/>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9" name="Google Shape;2339;p57"/>
          <p:cNvSpPr txBox="1"/>
          <p:nvPr>
            <p:ph type="title"/>
          </p:nvPr>
        </p:nvSpPr>
        <p:spPr>
          <a:xfrm>
            <a:off x="209775" y="468575"/>
            <a:ext cx="8089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Architecture Overview</a:t>
            </a:r>
            <a:endParaRPr/>
          </a:p>
        </p:txBody>
      </p:sp>
      <p:sp>
        <p:nvSpPr>
          <p:cNvPr id="2340" name="Google Shape;2340;p57"/>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341" name="Google Shape;2341;p57"/>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342" name="Google Shape;2342;p57"/>
          <p:cNvGrpSpPr/>
          <p:nvPr/>
        </p:nvGrpSpPr>
        <p:grpSpPr>
          <a:xfrm>
            <a:off x="427350" y="1434150"/>
            <a:ext cx="277873" cy="68400"/>
            <a:chOff x="520925" y="1460325"/>
            <a:chExt cx="277873" cy="68400"/>
          </a:xfrm>
        </p:grpSpPr>
        <p:sp>
          <p:nvSpPr>
            <p:cNvPr id="2343" name="Google Shape;2343;p57"/>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4" name="Google Shape;2344;p57"/>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5" name="Google Shape;2345;p57"/>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46" name="Google Shape;2346;p57"/>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347" name="Google Shape;2347;p57"/>
          <p:cNvPicPr preferRelativeResize="0"/>
          <p:nvPr/>
        </p:nvPicPr>
        <p:blipFill>
          <a:blip r:embed="rId3">
            <a:alphaModFix/>
          </a:blip>
          <a:stretch>
            <a:fillRect/>
          </a:stretch>
        </p:blipFill>
        <p:spPr>
          <a:xfrm>
            <a:off x="1249000" y="1402125"/>
            <a:ext cx="6365224" cy="3408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58"/>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3" name="Google Shape;2353;p58"/>
          <p:cNvSpPr txBox="1"/>
          <p:nvPr>
            <p:ph type="title"/>
          </p:nvPr>
        </p:nvSpPr>
        <p:spPr>
          <a:xfrm>
            <a:off x="209775" y="468575"/>
            <a:ext cx="8522400" cy="5865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900"/>
              <a:t>Process in developing and executing pipelines</a:t>
            </a:r>
            <a:endParaRPr sz="2900"/>
          </a:p>
        </p:txBody>
      </p:sp>
      <p:sp>
        <p:nvSpPr>
          <p:cNvPr id="2354" name="Google Shape;2354;p58"/>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355" name="Google Shape;2355;p58"/>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356" name="Google Shape;2356;p58"/>
          <p:cNvGrpSpPr/>
          <p:nvPr/>
        </p:nvGrpSpPr>
        <p:grpSpPr>
          <a:xfrm>
            <a:off x="427350" y="1434150"/>
            <a:ext cx="277873" cy="68400"/>
            <a:chOff x="520925" y="1460325"/>
            <a:chExt cx="277873" cy="68400"/>
          </a:xfrm>
        </p:grpSpPr>
        <p:sp>
          <p:nvSpPr>
            <p:cNvPr id="2357" name="Google Shape;2357;p58"/>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8" name="Google Shape;2358;p58"/>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9" name="Google Shape;2359;p58"/>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60" name="Google Shape;2360;p58"/>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361" name="Google Shape;2361;p58"/>
          <p:cNvPicPr preferRelativeResize="0"/>
          <p:nvPr/>
        </p:nvPicPr>
        <p:blipFill>
          <a:blip r:embed="rId3">
            <a:alphaModFix/>
          </a:blip>
          <a:stretch>
            <a:fillRect/>
          </a:stretch>
        </p:blipFill>
        <p:spPr>
          <a:xfrm>
            <a:off x="1964375" y="1418588"/>
            <a:ext cx="5215249" cy="3394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59"/>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7" name="Google Shape;2367;p59"/>
          <p:cNvSpPr txBox="1"/>
          <p:nvPr>
            <p:ph type="title"/>
          </p:nvPr>
        </p:nvSpPr>
        <p:spPr>
          <a:xfrm>
            <a:off x="209775" y="468575"/>
            <a:ext cx="8522400" cy="738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4000"/>
              <a:t>Core concepts of Apache Airflow</a:t>
            </a:r>
            <a:endParaRPr sz="4000"/>
          </a:p>
        </p:txBody>
      </p:sp>
      <p:sp>
        <p:nvSpPr>
          <p:cNvPr id="2368" name="Google Shape;2368;p59"/>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369" name="Google Shape;2369;p59"/>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370" name="Google Shape;2370;p59"/>
          <p:cNvGrpSpPr/>
          <p:nvPr/>
        </p:nvGrpSpPr>
        <p:grpSpPr>
          <a:xfrm>
            <a:off x="427350" y="1434150"/>
            <a:ext cx="277873" cy="68400"/>
            <a:chOff x="520925" y="1460325"/>
            <a:chExt cx="277873" cy="68400"/>
          </a:xfrm>
        </p:grpSpPr>
        <p:sp>
          <p:nvSpPr>
            <p:cNvPr id="2371" name="Google Shape;2371;p59"/>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2" name="Google Shape;2372;p59"/>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3" name="Google Shape;2373;p59"/>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74" name="Google Shape;2374;p59"/>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375" name="Google Shape;2375;p59"/>
          <p:cNvSpPr txBox="1"/>
          <p:nvPr/>
        </p:nvSpPr>
        <p:spPr>
          <a:xfrm>
            <a:off x="606150" y="1836125"/>
            <a:ext cx="7931700" cy="1708500"/>
          </a:xfrm>
          <a:prstGeom prst="rect">
            <a:avLst/>
          </a:prstGeom>
          <a:noFill/>
          <a:ln>
            <a:noFill/>
          </a:ln>
        </p:spPr>
        <p:txBody>
          <a:bodyPr anchorCtr="0" anchor="t" bIns="91425" lIns="91425" spcFirstLastPara="1" rIns="91425" wrap="square" tIns="91425">
            <a:spAutoFit/>
          </a:bodyPr>
          <a:lstStyle/>
          <a:p>
            <a:pPr indent="0" lvl="0" marL="12700" rtl="0" algn="l">
              <a:lnSpc>
                <a:spcPct val="150000"/>
              </a:lnSpc>
              <a:spcBef>
                <a:spcPts val="0"/>
              </a:spcBef>
              <a:spcAft>
                <a:spcPts val="0"/>
              </a:spcAft>
              <a:buNone/>
            </a:pPr>
            <a:r>
              <a:rPr lang="en" sz="1800">
                <a:solidFill>
                  <a:schemeClr val="dk1"/>
                </a:solidFill>
                <a:latin typeface="Lexend"/>
                <a:ea typeface="Lexend"/>
                <a:cs typeface="Lexend"/>
                <a:sym typeface="Lexend"/>
              </a:rPr>
              <a:t>●</a:t>
            </a:r>
            <a:r>
              <a:rPr b="1" lang="en" sz="1800">
                <a:solidFill>
                  <a:srgbClr val="0190BA"/>
                </a:solidFill>
                <a:latin typeface="Lexend"/>
                <a:ea typeface="Lexend"/>
                <a:cs typeface="Lexend"/>
                <a:sym typeface="Lexend"/>
              </a:rPr>
              <a:t>Core concepts </a:t>
            </a:r>
            <a:r>
              <a:rPr b="1" lang="en" sz="1800">
                <a:solidFill>
                  <a:schemeClr val="dk1"/>
                </a:solidFill>
                <a:latin typeface="Lexend"/>
                <a:ea typeface="Lexend"/>
                <a:cs typeface="Lexend"/>
                <a:sym typeface="Lexend"/>
              </a:rPr>
              <a:t>- dags, tasks, operators, workflows</a:t>
            </a:r>
            <a:endParaRPr b="1" sz="1800">
              <a:solidFill>
                <a:schemeClr val="dk1"/>
              </a:solidFill>
              <a:latin typeface="Lexend"/>
              <a:ea typeface="Lexend"/>
              <a:cs typeface="Lexend"/>
              <a:sym typeface="Lexend"/>
            </a:endParaRPr>
          </a:p>
          <a:p>
            <a:pPr indent="0" lvl="0" marL="12700" rtl="0" algn="l">
              <a:lnSpc>
                <a:spcPct val="150000"/>
              </a:lnSpc>
              <a:spcBef>
                <a:spcPts val="0"/>
              </a:spcBef>
              <a:spcAft>
                <a:spcPts val="0"/>
              </a:spcAft>
              <a:buNone/>
            </a:pPr>
            <a:r>
              <a:rPr lang="en" sz="1800">
                <a:solidFill>
                  <a:schemeClr val="dk1"/>
                </a:solidFill>
                <a:latin typeface="Lexend"/>
                <a:ea typeface="Lexend"/>
                <a:cs typeface="Lexend"/>
                <a:sym typeface="Lexend"/>
              </a:rPr>
              <a:t>●</a:t>
            </a:r>
            <a:r>
              <a:rPr b="1" lang="en" sz="1800">
                <a:solidFill>
                  <a:srgbClr val="0190BA"/>
                </a:solidFill>
                <a:latin typeface="Lexend"/>
                <a:ea typeface="Lexend"/>
                <a:cs typeface="Lexend"/>
                <a:sym typeface="Lexend"/>
              </a:rPr>
              <a:t>Architecture </a:t>
            </a:r>
            <a:r>
              <a:rPr b="1" lang="en" sz="1800">
                <a:solidFill>
                  <a:schemeClr val="dk1"/>
                </a:solidFill>
                <a:latin typeface="Lexend"/>
                <a:ea typeface="Lexend"/>
                <a:cs typeface="Lexend"/>
                <a:sym typeface="Lexend"/>
              </a:rPr>
              <a:t>- </a:t>
            </a:r>
            <a:r>
              <a:rPr b="1" lang="en" sz="1800">
                <a:solidFill>
                  <a:schemeClr val="dk1"/>
                </a:solidFill>
                <a:latin typeface="Lexend"/>
                <a:ea typeface="Lexend"/>
                <a:cs typeface="Lexend"/>
                <a:sym typeface="Lexend"/>
              </a:rPr>
              <a:t>web server</a:t>
            </a:r>
            <a:r>
              <a:rPr b="1" lang="en" sz="1800">
                <a:solidFill>
                  <a:schemeClr val="dk1"/>
                </a:solidFill>
                <a:latin typeface="Lexend"/>
                <a:ea typeface="Lexend"/>
                <a:cs typeface="Lexend"/>
                <a:sym typeface="Lexend"/>
              </a:rPr>
              <a:t>, scheduler, brokers, workers</a:t>
            </a:r>
            <a:endParaRPr b="1" sz="1800">
              <a:solidFill>
                <a:schemeClr val="dk1"/>
              </a:solidFill>
              <a:latin typeface="Lexend"/>
              <a:ea typeface="Lexend"/>
              <a:cs typeface="Lexend"/>
              <a:sym typeface="Lexend"/>
            </a:endParaRPr>
          </a:p>
          <a:p>
            <a:pPr indent="0" lvl="0" marL="12700" rtl="0" algn="l">
              <a:lnSpc>
                <a:spcPct val="150000"/>
              </a:lnSpc>
              <a:spcBef>
                <a:spcPts val="0"/>
              </a:spcBef>
              <a:spcAft>
                <a:spcPts val="0"/>
              </a:spcAft>
              <a:buNone/>
            </a:pPr>
            <a:r>
              <a:rPr lang="en" sz="1800">
                <a:solidFill>
                  <a:schemeClr val="dk1"/>
                </a:solidFill>
                <a:latin typeface="Lexend"/>
                <a:ea typeface="Lexend"/>
                <a:cs typeface="Lexend"/>
                <a:sym typeface="Lexend"/>
              </a:rPr>
              <a:t>●</a:t>
            </a:r>
            <a:r>
              <a:rPr b="1" lang="en" sz="1800">
                <a:solidFill>
                  <a:srgbClr val="0190BA"/>
                </a:solidFill>
                <a:latin typeface="Lexend"/>
                <a:ea typeface="Lexend"/>
                <a:cs typeface="Lexend"/>
                <a:sym typeface="Lexend"/>
              </a:rPr>
              <a:t>Advance concepts </a:t>
            </a:r>
            <a:r>
              <a:rPr b="1" lang="en" sz="1800">
                <a:solidFill>
                  <a:schemeClr val="dk1"/>
                </a:solidFill>
                <a:latin typeface="Lexend"/>
                <a:ea typeface="Lexend"/>
                <a:cs typeface="Lexend"/>
                <a:sym typeface="Lexend"/>
              </a:rPr>
              <a:t>- Xcoms, pools, SLA</a:t>
            </a:r>
            <a:endParaRPr b="1" sz="1800">
              <a:solidFill>
                <a:schemeClr val="dk1"/>
              </a:solidFill>
              <a:latin typeface="Lexend"/>
              <a:ea typeface="Lexend"/>
              <a:cs typeface="Lexend"/>
              <a:sym typeface="Lexend"/>
            </a:endParaRPr>
          </a:p>
          <a:p>
            <a:pPr indent="0" lvl="0" marL="12700" rtl="0" algn="l">
              <a:lnSpc>
                <a:spcPct val="150000"/>
              </a:lnSpc>
              <a:spcBef>
                <a:spcPts val="0"/>
              </a:spcBef>
              <a:spcAft>
                <a:spcPts val="0"/>
              </a:spcAft>
              <a:buNone/>
            </a:pPr>
            <a:r>
              <a:rPr lang="en" sz="1800">
                <a:solidFill>
                  <a:schemeClr val="dk1"/>
                </a:solidFill>
                <a:latin typeface="Lexend"/>
                <a:ea typeface="Lexend"/>
                <a:cs typeface="Lexend"/>
                <a:sym typeface="Lexend"/>
              </a:rPr>
              <a:t>●</a:t>
            </a:r>
            <a:r>
              <a:rPr b="1" lang="en" sz="1800">
                <a:solidFill>
                  <a:srgbClr val="0190BA"/>
                </a:solidFill>
                <a:latin typeface="Lexend"/>
                <a:ea typeface="Lexend"/>
                <a:cs typeface="Lexend"/>
                <a:sym typeface="Lexend"/>
              </a:rPr>
              <a:t>Practice </a:t>
            </a:r>
            <a:r>
              <a:rPr b="1" lang="en" sz="1800">
                <a:solidFill>
                  <a:schemeClr val="dk1"/>
                </a:solidFill>
                <a:latin typeface="Lexend"/>
                <a:ea typeface="Lexend"/>
                <a:cs typeface="Lexend"/>
                <a:sym typeface="Lexend"/>
              </a:rPr>
              <a:t>- Hands on experience by solving problems with airflow</a:t>
            </a:r>
            <a:endParaRPr b="1" sz="1800">
              <a:solidFill>
                <a:schemeClr val="dk1"/>
              </a:solidFill>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60"/>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1" name="Google Shape;2381;p60"/>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Airflow DAG</a:t>
            </a:r>
            <a:endParaRPr/>
          </a:p>
        </p:txBody>
      </p:sp>
      <p:sp>
        <p:nvSpPr>
          <p:cNvPr id="2382" name="Google Shape;2382;p60"/>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383" name="Google Shape;2383;p60"/>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384" name="Google Shape;2384;p60"/>
          <p:cNvGrpSpPr/>
          <p:nvPr/>
        </p:nvGrpSpPr>
        <p:grpSpPr>
          <a:xfrm>
            <a:off x="427350" y="1434150"/>
            <a:ext cx="277873" cy="68400"/>
            <a:chOff x="520925" y="1460325"/>
            <a:chExt cx="277873" cy="68400"/>
          </a:xfrm>
        </p:grpSpPr>
        <p:sp>
          <p:nvSpPr>
            <p:cNvPr id="2385" name="Google Shape;2385;p60"/>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6" name="Google Shape;2386;p60"/>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7" name="Google Shape;2387;p60"/>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88" name="Google Shape;2388;p60"/>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389" name="Google Shape;2389;p60"/>
          <p:cNvPicPr preferRelativeResize="0"/>
          <p:nvPr/>
        </p:nvPicPr>
        <p:blipFill>
          <a:blip r:embed="rId3">
            <a:alphaModFix/>
          </a:blip>
          <a:stretch>
            <a:fillRect/>
          </a:stretch>
        </p:blipFill>
        <p:spPr>
          <a:xfrm>
            <a:off x="940775" y="1485900"/>
            <a:ext cx="7550600" cy="3288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61"/>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5" name="Google Shape;2395;p61"/>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Airflow Task Lifecycle</a:t>
            </a:r>
            <a:endParaRPr/>
          </a:p>
        </p:txBody>
      </p:sp>
      <p:sp>
        <p:nvSpPr>
          <p:cNvPr id="2396" name="Google Shape;2396;p61"/>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397" name="Google Shape;2397;p61"/>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398" name="Google Shape;2398;p61"/>
          <p:cNvGrpSpPr/>
          <p:nvPr/>
        </p:nvGrpSpPr>
        <p:grpSpPr>
          <a:xfrm>
            <a:off x="427350" y="1434150"/>
            <a:ext cx="277873" cy="68400"/>
            <a:chOff x="520925" y="1460325"/>
            <a:chExt cx="277873" cy="68400"/>
          </a:xfrm>
        </p:grpSpPr>
        <p:sp>
          <p:nvSpPr>
            <p:cNvPr id="2399" name="Google Shape;2399;p61"/>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0" name="Google Shape;2400;p61"/>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1" name="Google Shape;2401;p61"/>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02" name="Google Shape;2402;p61"/>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403" name="Google Shape;2403;p61"/>
          <p:cNvPicPr preferRelativeResize="0"/>
          <p:nvPr/>
        </p:nvPicPr>
        <p:blipFill>
          <a:blip r:embed="rId3">
            <a:alphaModFix/>
          </a:blip>
          <a:stretch>
            <a:fillRect/>
          </a:stretch>
        </p:blipFill>
        <p:spPr>
          <a:xfrm>
            <a:off x="852300" y="1706325"/>
            <a:ext cx="7777798" cy="2981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62"/>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9" name="Google Shape;2409;p62"/>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u="sng">
                <a:hlinkClick r:id="rId3"/>
              </a:rPr>
              <a:t>Check up !</a:t>
            </a:r>
            <a:endParaRPr/>
          </a:p>
        </p:txBody>
      </p:sp>
      <p:sp>
        <p:nvSpPr>
          <p:cNvPr id="2410" name="Google Shape;2410;p62"/>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411" name="Google Shape;2411;p62"/>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412" name="Google Shape;2412;p62"/>
          <p:cNvGrpSpPr/>
          <p:nvPr/>
        </p:nvGrpSpPr>
        <p:grpSpPr>
          <a:xfrm>
            <a:off x="427350" y="1434150"/>
            <a:ext cx="277873" cy="68400"/>
            <a:chOff x="520925" y="1460325"/>
            <a:chExt cx="277873" cy="68400"/>
          </a:xfrm>
        </p:grpSpPr>
        <p:sp>
          <p:nvSpPr>
            <p:cNvPr id="2413" name="Google Shape;2413;p62"/>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4" name="Google Shape;2414;p62"/>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5" name="Google Shape;2415;p62"/>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16" name="Google Shape;2416;p62"/>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417" name="Google Shape;2417;p62"/>
          <p:cNvPicPr preferRelativeResize="0"/>
          <p:nvPr/>
        </p:nvPicPr>
        <p:blipFill>
          <a:blip r:embed="rId4">
            <a:alphaModFix/>
          </a:blip>
          <a:stretch>
            <a:fillRect/>
          </a:stretch>
        </p:blipFill>
        <p:spPr>
          <a:xfrm>
            <a:off x="5886550" y="1571375"/>
            <a:ext cx="2779551" cy="1611175"/>
          </a:xfrm>
          <a:prstGeom prst="rect">
            <a:avLst/>
          </a:prstGeom>
          <a:noFill/>
          <a:ln>
            <a:noFill/>
          </a:ln>
        </p:spPr>
      </p:pic>
      <p:sp>
        <p:nvSpPr>
          <p:cNvPr id="2418" name="Google Shape;2418;p62"/>
          <p:cNvSpPr txBox="1"/>
          <p:nvPr/>
        </p:nvSpPr>
        <p:spPr>
          <a:xfrm>
            <a:off x="940775" y="2048400"/>
            <a:ext cx="3631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Lexend"/>
              <a:buChar char="❏"/>
            </a:pPr>
            <a:r>
              <a:rPr lang="en" sz="2500">
                <a:latin typeface="Lexend"/>
                <a:ea typeface="Lexend"/>
                <a:cs typeface="Lexend"/>
                <a:sym typeface="Lexend"/>
              </a:rPr>
              <a:t>VScode/Cursor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Docker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Airflow</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n8n</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LLM</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 Agents</a:t>
            </a:r>
            <a:endParaRPr sz="2500">
              <a:latin typeface="Lexend"/>
              <a:ea typeface="Lexend"/>
              <a:cs typeface="Lexend"/>
              <a:sym typeface="Lexend"/>
            </a:endParaRPr>
          </a:p>
        </p:txBody>
      </p:sp>
      <p:pic>
        <p:nvPicPr>
          <p:cNvPr id="2419" name="Google Shape;2419;p62"/>
          <p:cNvPicPr preferRelativeResize="0"/>
          <p:nvPr/>
        </p:nvPicPr>
        <p:blipFill>
          <a:blip r:embed="rId5">
            <a:alphaModFix/>
          </a:blip>
          <a:stretch>
            <a:fillRect/>
          </a:stretch>
        </p:blipFill>
        <p:spPr>
          <a:xfrm>
            <a:off x="4023500" y="1219125"/>
            <a:ext cx="1963425" cy="1963425"/>
          </a:xfrm>
          <a:prstGeom prst="rect">
            <a:avLst/>
          </a:prstGeom>
          <a:noFill/>
          <a:ln>
            <a:noFill/>
          </a:ln>
        </p:spPr>
      </p:pic>
      <p:pic>
        <p:nvPicPr>
          <p:cNvPr id="2420" name="Google Shape;2420;p62"/>
          <p:cNvPicPr preferRelativeResize="0"/>
          <p:nvPr/>
        </p:nvPicPr>
        <p:blipFill>
          <a:blip r:embed="rId6">
            <a:alphaModFix/>
          </a:blip>
          <a:stretch>
            <a:fillRect/>
          </a:stretch>
        </p:blipFill>
        <p:spPr>
          <a:xfrm>
            <a:off x="2577750" y="2985438"/>
            <a:ext cx="2626550" cy="1477449"/>
          </a:xfrm>
          <a:prstGeom prst="rect">
            <a:avLst/>
          </a:prstGeom>
          <a:noFill/>
          <a:ln>
            <a:noFill/>
          </a:ln>
        </p:spPr>
      </p:pic>
      <p:pic>
        <p:nvPicPr>
          <p:cNvPr id="2421" name="Google Shape;2421;p62"/>
          <p:cNvPicPr preferRelativeResize="0"/>
          <p:nvPr/>
        </p:nvPicPr>
        <p:blipFill>
          <a:blip r:embed="rId7">
            <a:alphaModFix/>
          </a:blip>
          <a:stretch>
            <a:fillRect/>
          </a:stretch>
        </p:blipFill>
        <p:spPr>
          <a:xfrm>
            <a:off x="3508100" y="889400"/>
            <a:ext cx="849600" cy="849600"/>
          </a:xfrm>
          <a:prstGeom prst="rect">
            <a:avLst/>
          </a:prstGeom>
          <a:noFill/>
          <a:ln>
            <a:noFill/>
          </a:ln>
          <a:effectLst>
            <a:outerShdw blurRad="57150" rotWithShape="0" algn="bl" dir="5400000" dist="19050">
              <a:srgbClr val="000000">
                <a:alpha val="50000"/>
              </a:srgbClr>
            </a:outerShdw>
          </a:effectLst>
        </p:spPr>
      </p:pic>
      <p:pic>
        <p:nvPicPr>
          <p:cNvPr id="2422" name="Google Shape;2422;p62"/>
          <p:cNvPicPr preferRelativeResize="0"/>
          <p:nvPr/>
        </p:nvPicPr>
        <p:blipFill>
          <a:blip r:embed="rId8">
            <a:alphaModFix/>
          </a:blip>
          <a:stretch>
            <a:fillRect/>
          </a:stretch>
        </p:blipFill>
        <p:spPr>
          <a:xfrm>
            <a:off x="4882930" y="3293175"/>
            <a:ext cx="3515670" cy="1169700"/>
          </a:xfrm>
          <a:prstGeom prst="rect">
            <a:avLst/>
          </a:prstGeom>
          <a:noFill/>
          <a:ln>
            <a:noFill/>
          </a:ln>
          <a:effectLst>
            <a:outerShdw blurRad="57150" rotWithShape="0" algn="bl" dist="19050">
              <a:srgbClr val="000000">
                <a:alpha val="11000"/>
              </a:srgbClr>
            </a:outerShdw>
          </a:effectLst>
        </p:spPr>
      </p:pic>
      <p:pic>
        <p:nvPicPr>
          <p:cNvPr id="2423" name="Google Shape;2423;p62"/>
          <p:cNvPicPr preferRelativeResize="0"/>
          <p:nvPr/>
        </p:nvPicPr>
        <p:blipFill>
          <a:blip r:embed="rId9">
            <a:alphaModFix/>
          </a:blip>
          <a:stretch>
            <a:fillRect/>
          </a:stretch>
        </p:blipFill>
        <p:spPr>
          <a:xfrm>
            <a:off x="4751075" y="2389101"/>
            <a:ext cx="763474" cy="763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63"/>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9" name="Google Shape;2429;p63"/>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u="sng">
                <a:hlinkClick r:id="rId3"/>
              </a:rPr>
              <a:t>Check up !</a:t>
            </a:r>
            <a:r>
              <a:rPr lang="en"/>
              <a:t> : Cursor</a:t>
            </a:r>
            <a:endParaRPr/>
          </a:p>
        </p:txBody>
      </p:sp>
      <p:sp>
        <p:nvSpPr>
          <p:cNvPr id="2430" name="Google Shape;2430;p63"/>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431" name="Google Shape;2431;p63"/>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432" name="Google Shape;2432;p63"/>
          <p:cNvGrpSpPr/>
          <p:nvPr/>
        </p:nvGrpSpPr>
        <p:grpSpPr>
          <a:xfrm>
            <a:off x="427350" y="1434150"/>
            <a:ext cx="277873" cy="68400"/>
            <a:chOff x="520925" y="1460325"/>
            <a:chExt cx="277873" cy="68400"/>
          </a:xfrm>
        </p:grpSpPr>
        <p:sp>
          <p:nvSpPr>
            <p:cNvPr id="2433" name="Google Shape;2433;p63"/>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4" name="Google Shape;2434;p63"/>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5" name="Google Shape;2435;p63"/>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36" name="Google Shape;2436;p63"/>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437" name="Google Shape;2437;p63"/>
          <p:cNvSpPr txBox="1"/>
          <p:nvPr/>
        </p:nvSpPr>
        <p:spPr>
          <a:xfrm>
            <a:off x="940775" y="2048400"/>
            <a:ext cx="3631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Lexend"/>
              <a:buChar char="✓"/>
            </a:pPr>
            <a:r>
              <a:rPr lang="en" sz="2500">
                <a:latin typeface="Lexend"/>
                <a:ea typeface="Lexend"/>
                <a:cs typeface="Lexend"/>
                <a:sym typeface="Lexend"/>
              </a:rPr>
              <a:t>Cursor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Docker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Airflow</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n8n</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LLM</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 Agents</a:t>
            </a:r>
            <a:endParaRPr sz="2500">
              <a:latin typeface="Lexend"/>
              <a:ea typeface="Lexend"/>
              <a:cs typeface="Lexend"/>
              <a:sym typeface="Lexend"/>
            </a:endParaRPr>
          </a:p>
        </p:txBody>
      </p:sp>
      <p:pic>
        <p:nvPicPr>
          <p:cNvPr id="2438" name="Google Shape;2438;p63"/>
          <p:cNvPicPr preferRelativeResize="0"/>
          <p:nvPr/>
        </p:nvPicPr>
        <p:blipFill>
          <a:blip r:embed="rId4">
            <a:alphaModFix/>
          </a:blip>
          <a:stretch>
            <a:fillRect/>
          </a:stretch>
        </p:blipFill>
        <p:spPr>
          <a:xfrm>
            <a:off x="6158950" y="468576"/>
            <a:ext cx="763474" cy="763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46"/>
          <p:cNvSpPr/>
          <p:nvPr/>
        </p:nvSpPr>
        <p:spPr>
          <a:xfrm>
            <a:off x="342570" y="2317834"/>
            <a:ext cx="5772900" cy="2433000"/>
          </a:xfrm>
          <a:prstGeom prst="roundRect">
            <a:avLst>
              <a:gd fmla="val 4803"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2" name="Google Shape;1922;p46"/>
          <p:cNvSpPr txBox="1"/>
          <p:nvPr>
            <p:ph idx="4" type="subTitle"/>
          </p:nvPr>
        </p:nvSpPr>
        <p:spPr>
          <a:xfrm>
            <a:off x="342725" y="2548200"/>
            <a:ext cx="5772900" cy="1908600"/>
          </a:xfrm>
          <a:prstGeom prst="rect">
            <a:avLst/>
          </a:prstGeom>
        </p:spPr>
        <p:txBody>
          <a:bodyPr anchorCtr="0" anchor="t" bIns="91425" lIns="91425" spcFirstLastPara="1" rIns="91425" wrap="square" tIns="91425">
            <a:spAutoFit/>
          </a:bodyPr>
          <a:lstStyle/>
          <a:p>
            <a:pPr indent="-330200" lvl="0" marL="457200" rtl="0" algn="l">
              <a:lnSpc>
                <a:spcPct val="100000"/>
              </a:lnSpc>
              <a:spcBef>
                <a:spcPts val="0"/>
              </a:spcBef>
              <a:spcAft>
                <a:spcPts val="0"/>
              </a:spcAft>
              <a:buSzPts val="1600"/>
              <a:buFont typeface="Lexend Light"/>
              <a:buChar char="●"/>
            </a:pPr>
            <a:r>
              <a:rPr lang="en" sz="1600"/>
              <a:t>Build data pipelines to collect data and move it to storage</a:t>
            </a:r>
            <a:endParaRPr sz="1600"/>
          </a:p>
          <a:p>
            <a:pPr indent="-330200" lvl="0" marL="457200" rtl="0" algn="l">
              <a:lnSpc>
                <a:spcPct val="100000"/>
              </a:lnSpc>
              <a:spcBef>
                <a:spcPts val="0"/>
              </a:spcBef>
              <a:spcAft>
                <a:spcPts val="0"/>
              </a:spcAft>
              <a:buSzPts val="1600"/>
              <a:buFont typeface="Lexend Light"/>
              <a:buChar char="●"/>
            </a:pPr>
            <a:r>
              <a:rPr lang="en" sz="1600"/>
              <a:t>Prepare the data as part of an ETL or ELT process</a:t>
            </a:r>
            <a:endParaRPr sz="1600"/>
          </a:p>
          <a:p>
            <a:pPr indent="-330200" lvl="0" marL="457200" rtl="0" algn="l">
              <a:lnSpc>
                <a:spcPct val="100000"/>
              </a:lnSpc>
              <a:spcBef>
                <a:spcPts val="0"/>
              </a:spcBef>
              <a:spcAft>
                <a:spcPts val="0"/>
              </a:spcAft>
              <a:buSzPts val="1600"/>
              <a:buFont typeface="Lexend Light"/>
              <a:buChar char="●"/>
            </a:pPr>
            <a:r>
              <a:rPr lang="en" sz="1600"/>
              <a:t>Stitch the data together with scripting languages</a:t>
            </a:r>
            <a:endParaRPr sz="1600"/>
          </a:p>
          <a:p>
            <a:pPr indent="-330200" lvl="0" marL="457200" rtl="0" algn="l">
              <a:lnSpc>
                <a:spcPct val="100000"/>
              </a:lnSpc>
              <a:spcBef>
                <a:spcPts val="0"/>
              </a:spcBef>
              <a:spcAft>
                <a:spcPts val="0"/>
              </a:spcAft>
              <a:buSzPts val="1600"/>
              <a:buFont typeface="Lexend Light"/>
              <a:buChar char="●"/>
            </a:pPr>
            <a:r>
              <a:rPr lang="en" sz="1600"/>
              <a:t>Work with the DBA to construct data stores</a:t>
            </a:r>
            <a:endParaRPr sz="1600"/>
          </a:p>
          <a:p>
            <a:pPr indent="-330200" lvl="0" marL="457200" rtl="0" algn="l">
              <a:lnSpc>
                <a:spcPct val="100000"/>
              </a:lnSpc>
              <a:spcBef>
                <a:spcPts val="0"/>
              </a:spcBef>
              <a:spcAft>
                <a:spcPts val="0"/>
              </a:spcAft>
              <a:buSzPts val="1600"/>
              <a:buFont typeface="Lexend Light"/>
              <a:buChar char="●"/>
            </a:pPr>
            <a:r>
              <a:rPr lang="en" sz="1600"/>
              <a:t>Ensure the data is ready for use</a:t>
            </a:r>
            <a:endParaRPr sz="1600"/>
          </a:p>
          <a:p>
            <a:pPr indent="-330200" lvl="0" marL="457200" rtl="0" algn="l">
              <a:lnSpc>
                <a:spcPct val="100000"/>
              </a:lnSpc>
              <a:spcBef>
                <a:spcPts val="0"/>
              </a:spcBef>
              <a:spcAft>
                <a:spcPts val="0"/>
              </a:spcAft>
              <a:buSzPts val="1600"/>
              <a:buFont typeface="Lexend Light"/>
              <a:buChar char="●"/>
            </a:pPr>
            <a:r>
              <a:rPr lang="en" sz="1600"/>
              <a:t>Use frameworks and microservices to serve data</a:t>
            </a:r>
            <a:endParaRPr sz="1600"/>
          </a:p>
        </p:txBody>
      </p:sp>
      <p:sp>
        <p:nvSpPr>
          <p:cNvPr id="1923" name="Google Shape;1923;p46"/>
          <p:cNvSpPr/>
          <p:nvPr/>
        </p:nvSpPr>
        <p:spPr>
          <a:xfrm>
            <a:off x="6653284" y="2317834"/>
            <a:ext cx="2149200" cy="2433000"/>
          </a:xfrm>
          <a:prstGeom prst="roundRect">
            <a:avLst>
              <a:gd fmla="val 4803"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4" name="Google Shape;1924;p46"/>
          <p:cNvSpPr/>
          <p:nvPr/>
        </p:nvSpPr>
        <p:spPr>
          <a:xfrm>
            <a:off x="6791859" y="4147459"/>
            <a:ext cx="1080900" cy="4515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exend"/>
                <a:ea typeface="Lexend"/>
                <a:cs typeface="Lexend"/>
                <a:sym typeface="Lexend"/>
              </a:rPr>
              <a:t>Tips</a:t>
            </a:r>
            <a:endParaRPr sz="2400">
              <a:solidFill>
                <a:schemeClr val="dk1"/>
              </a:solidFill>
              <a:latin typeface="Lexend"/>
              <a:ea typeface="Lexend"/>
              <a:cs typeface="Lexend"/>
              <a:sym typeface="Lexend"/>
            </a:endParaRPr>
          </a:p>
        </p:txBody>
      </p:sp>
      <p:grpSp>
        <p:nvGrpSpPr>
          <p:cNvPr id="1925" name="Google Shape;1925;p46"/>
          <p:cNvGrpSpPr/>
          <p:nvPr/>
        </p:nvGrpSpPr>
        <p:grpSpPr>
          <a:xfrm>
            <a:off x="6723459" y="2419159"/>
            <a:ext cx="277873" cy="68400"/>
            <a:chOff x="6723459" y="2419159"/>
            <a:chExt cx="277873" cy="68400"/>
          </a:xfrm>
        </p:grpSpPr>
        <p:sp>
          <p:nvSpPr>
            <p:cNvPr id="1926" name="Google Shape;1926;p46"/>
            <p:cNvSpPr/>
            <p:nvPr/>
          </p:nvSpPr>
          <p:spPr>
            <a:xfrm>
              <a:off x="6723459" y="2419159"/>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7" name="Google Shape;1927;p46"/>
            <p:cNvSpPr/>
            <p:nvPr/>
          </p:nvSpPr>
          <p:spPr>
            <a:xfrm>
              <a:off x="6828196" y="2419159"/>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8" name="Google Shape;1928;p46"/>
            <p:cNvSpPr/>
            <p:nvPr/>
          </p:nvSpPr>
          <p:spPr>
            <a:xfrm>
              <a:off x="6932932" y="2419159"/>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929" name="Google Shape;1929;p46"/>
          <p:cNvGrpSpPr/>
          <p:nvPr/>
        </p:nvGrpSpPr>
        <p:grpSpPr>
          <a:xfrm>
            <a:off x="412745" y="2419159"/>
            <a:ext cx="277873" cy="68400"/>
            <a:chOff x="412745" y="2419159"/>
            <a:chExt cx="277873" cy="68400"/>
          </a:xfrm>
        </p:grpSpPr>
        <p:sp>
          <p:nvSpPr>
            <p:cNvPr id="1930" name="Google Shape;1930;p46"/>
            <p:cNvSpPr/>
            <p:nvPr/>
          </p:nvSpPr>
          <p:spPr>
            <a:xfrm>
              <a:off x="412745" y="2419159"/>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1" name="Google Shape;1931;p46"/>
            <p:cNvSpPr/>
            <p:nvPr/>
          </p:nvSpPr>
          <p:spPr>
            <a:xfrm>
              <a:off x="517482" y="2419159"/>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2" name="Google Shape;1932;p46"/>
            <p:cNvSpPr/>
            <p:nvPr/>
          </p:nvSpPr>
          <p:spPr>
            <a:xfrm>
              <a:off x="622218" y="2419159"/>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33" name="Google Shape;1933;p46"/>
          <p:cNvSpPr txBox="1"/>
          <p:nvPr>
            <p:ph idx="5" type="subTitle"/>
          </p:nvPr>
        </p:nvSpPr>
        <p:spPr>
          <a:xfrm>
            <a:off x="6723450" y="2548200"/>
            <a:ext cx="2085000" cy="14775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a:t>Database Administrator (DBA) A DBA is a professional responsible for the management, maintenance, security, and performance of databases</a:t>
            </a:r>
            <a:endParaRPr/>
          </a:p>
        </p:txBody>
      </p:sp>
      <p:sp>
        <p:nvSpPr>
          <p:cNvPr id="1934" name="Google Shape;1934;p46"/>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a:t>
            </a:r>
            <a:r>
              <a:rPr b="1" lang="en"/>
              <a:t> </a:t>
            </a:r>
            <a:endParaRPr/>
          </a:p>
        </p:txBody>
      </p:sp>
      <p:sp>
        <p:nvSpPr>
          <p:cNvPr id="1935" name="Google Shape;1935;p46"/>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sp>
        <p:nvSpPr>
          <p:cNvPr id="1936" name="Google Shape;1936;p46"/>
          <p:cNvSpPr txBox="1"/>
          <p:nvPr>
            <p:ph type="title"/>
          </p:nvPr>
        </p:nvSpPr>
        <p:spPr>
          <a:xfrm>
            <a:off x="209775" y="468575"/>
            <a:ext cx="8436000" cy="1514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DOES A DATA ENGINEER DO, EXACTLY?</a:t>
            </a:r>
            <a:endParaRPr/>
          </a:p>
        </p:txBody>
      </p:sp>
      <p:sp>
        <p:nvSpPr>
          <p:cNvPr id="1937" name="Google Shape;1937;p46"/>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64"/>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4" name="Google Shape;2444;p64"/>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u="sng">
                <a:hlinkClick r:id="rId3"/>
              </a:rPr>
              <a:t>Check up !</a:t>
            </a:r>
            <a:r>
              <a:rPr lang="en"/>
              <a:t> : Docker</a:t>
            </a:r>
            <a:endParaRPr/>
          </a:p>
        </p:txBody>
      </p:sp>
      <p:sp>
        <p:nvSpPr>
          <p:cNvPr id="2445" name="Google Shape;2445;p64"/>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446" name="Google Shape;2446;p64"/>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447" name="Google Shape;2447;p64"/>
          <p:cNvGrpSpPr/>
          <p:nvPr/>
        </p:nvGrpSpPr>
        <p:grpSpPr>
          <a:xfrm>
            <a:off x="427350" y="1434150"/>
            <a:ext cx="277873" cy="68400"/>
            <a:chOff x="520925" y="1460325"/>
            <a:chExt cx="277873" cy="68400"/>
          </a:xfrm>
        </p:grpSpPr>
        <p:sp>
          <p:nvSpPr>
            <p:cNvPr id="2448" name="Google Shape;2448;p64"/>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9" name="Google Shape;2449;p64"/>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0" name="Google Shape;2450;p64"/>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51" name="Google Shape;2451;p64"/>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452" name="Google Shape;2452;p64"/>
          <p:cNvSpPr txBox="1"/>
          <p:nvPr/>
        </p:nvSpPr>
        <p:spPr>
          <a:xfrm>
            <a:off x="940775" y="2048400"/>
            <a:ext cx="3631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Lexend"/>
              <a:buChar char="✓"/>
            </a:pPr>
            <a:r>
              <a:rPr lang="en" sz="2500">
                <a:latin typeface="Lexend"/>
                <a:ea typeface="Lexend"/>
                <a:cs typeface="Lexend"/>
                <a:sym typeface="Lexend"/>
              </a:rPr>
              <a:t>Cursor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Docker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Airflow</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n8n</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LLM</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 Agents</a:t>
            </a:r>
            <a:endParaRPr sz="2500">
              <a:latin typeface="Lexend"/>
              <a:ea typeface="Lexend"/>
              <a:cs typeface="Lexend"/>
              <a:sym typeface="Lexend"/>
            </a:endParaRPr>
          </a:p>
        </p:txBody>
      </p:sp>
      <p:pic>
        <p:nvPicPr>
          <p:cNvPr id="2453" name="Google Shape;2453;p64"/>
          <p:cNvPicPr preferRelativeResize="0"/>
          <p:nvPr/>
        </p:nvPicPr>
        <p:blipFill>
          <a:blip r:embed="rId4">
            <a:alphaModFix/>
          </a:blip>
          <a:stretch>
            <a:fillRect/>
          </a:stretch>
        </p:blipFill>
        <p:spPr>
          <a:xfrm>
            <a:off x="6061850" y="268188"/>
            <a:ext cx="2626550" cy="1477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65"/>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9" name="Google Shape;2459;p65"/>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u="sng">
                <a:hlinkClick r:id="rId3"/>
              </a:rPr>
              <a:t>Check up !</a:t>
            </a:r>
            <a:r>
              <a:rPr lang="en"/>
              <a:t> : Airflow</a:t>
            </a:r>
            <a:endParaRPr/>
          </a:p>
        </p:txBody>
      </p:sp>
      <p:sp>
        <p:nvSpPr>
          <p:cNvPr id="2460" name="Google Shape;2460;p65"/>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461" name="Google Shape;2461;p65"/>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462" name="Google Shape;2462;p65"/>
          <p:cNvGrpSpPr/>
          <p:nvPr/>
        </p:nvGrpSpPr>
        <p:grpSpPr>
          <a:xfrm>
            <a:off x="427350" y="1434150"/>
            <a:ext cx="277873" cy="68400"/>
            <a:chOff x="520925" y="1460325"/>
            <a:chExt cx="277873" cy="68400"/>
          </a:xfrm>
        </p:grpSpPr>
        <p:sp>
          <p:nvSpPr>
            <p:cNvPr id="2463" name="Google Shape;2463;p65"/>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4" name="Google Shape;2464;p65"/>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5" name="Google Shape;2465;p65"/>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66" name="Google Shape;2466;p65"/>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467" name="Google Shape;2467;p65"/>
          <p:cNvSpPr txBox="1"/>
          <p:nvPr/>
        </p:nvSpPr>
        <p:spPr>
          <a:xfrm>
            <a:off x="940775" y="2048400"/>
            <a:ext cx="3631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Lexend"/>
              <a:buChar char="✓"/>
            </a:pPr>
            <a:r>
              <a:rPr lang="en" sz="2500">
                <a:latin typeface="Lexend"/>
                <a:ea typeface="Lexend"/>
                <a:cs typeface="Lexend"/>
                <a:sym typeface="Lexend"/>
              </a:rPr>
              <a:t>Cursor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Docker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Airflow</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n8n</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LLM</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 Agents</a:t>
            </a:r>
            <a:endParaRPr sz="2500">
              <a:latin typeface="Lexend"/>
              <a:ea typeface="Lexend"/>
              <a:cs typeface="Lexend"/>
              <a:sym typeface="Lexend"/>
            </a:endParaRPr>
          </a:p>
        </p:txBody>
      </p:sp>
      <p:sp>
        <p:nvSpPr>
          <p:cNvPr id="2468" name="Google Shape;2468;p65"/>
          <p:cNvSpPr txBox="1"/>
          <p:nvPr/>
        </p:nvSpPr>
        <p:spPr>
          <a:xfrm>
            <a:off x="3619200" y="2012250"/>
            <a:ext cx="5084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ดาวโหลดไฟล์ docker-compose.yaml ตามลิงค์</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บันทึกที่ Desktop\ETL\airflow</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ไปที่ Docker Terminal</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ไปยัง folder บน </a:t>
            </a:r>
            <a:r>
              <a:rPr b="1" lang="en">
                <a:solidFill>
                  <a:schemeClr val="dk1"/>
                </a:solidFill>
                <a:latin typeface="Noto Sans Thai"/>
                <a:ea typeface="Noto Sans Thai"/>
                <a:cs typeface="Noto Sans Thai"/>
                <a:sym typeface="Noto Sans Thai"/>
              </a:rPr>
              <a:t>Desktop\ETL\airflow</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พิมพ์คำสั่ง mkdir dags logs plugins</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สั่ง docker-compose up airflow-init</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รอจนเสร็จสิ้น สังเกตข้อความ exited with code 0</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เริ่ม airflow สั่ง docker-compose up -d</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หยุด airflow สั่ง docker-compose down</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ถอนติดตั้ง docker-compose down –volumes –rmi all</a:t>
            </a:r>
            <a:endParaRPr b="1">
              <a:solidFill>
                <a:schemeClr val="dk1"/>
              </a:solidFill>
              <a:latin typeface="Noto Sans Thai"/>
              <a:ea typeface="Noto Sans Thai"/>
              <a:cs typeface="Noto Sans Thai"/>
              <a:sym typeface="Noto Sans Thai"/>
            </a:endParaRPr>
          </a:p>
        </p:txBody>
      </p:sp>
      <p:cxnSp>
        <p:nvCxnSpPr>
          <p:cNvPr id="2469" name="Google Shape;2469;p65"/>
          <p:cNvCxnSpPr/>
          <p:nvPr/>
        </p:nvCxnSpPr>
        <p:spPr>
          <a:xfrm rot="10800000">
            <a:off x="3021925" y="1258750"/>
            <a:ext cx="4429800" cy="817500"/>
          </a:xfrm>
          <a:prstGeom prst="straightConnector1">
            <a:avLst/>
          </a:prstGeom>
          <a:noFill/>
          <a:ln cap="flat" cmpd="sng" w="19050">
            <a:solidFill>
              <a:schemeClr val="accent3"/>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66"/>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5" name="Google Shape;2475;p66"/>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u="sng">
                <a:hlinkClick r:id="rId3"/>
              </a:rPr>
              <a:t>Check up !</a:t>
            </a:r>
            <a:r>
              <a:rPr lang="en"/>
              <a:t> : Airflow</a:t>
            </a:r>
            <a:endParaRPr/>
          </a:p>
        </p:txBody>
      </p:sp>
      <p:sp>
        <p:nvSpPr>
          <p:cNvPr id="2476" name="Google Shape;2476;p66"/>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477" name="Google Shape;2477;p66"/>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478" name="Google Shape;2478;p66"/>
          <p:cNvGrpSpPr/>
          <p:nvPr/>
        </p:nvGrpSpPr>
        <p:grpSpPr>
          <a:xfrm>
            <a:off x="427350" y="1434150"/>
            <a:ext cx="277873" cy="68400"/>
            <a:chOff x="520925" y="1460325"/>
            <a:chExt cx="277873" cy="68400"/>
          </a:xfrm>
        </p:grpSpPr>
        <p:sp>
          <p:nvSpPr>
            <p:cNvPr id="2479" name="Google Shape;2479;p66"/>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0" name="Google Shape;2480;p66"/>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1" name="Google Shape;2481;p66"/>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82" name="Google Shape;2482;p66"/>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483" name="Google Shape;2483;p66"/>
          <p:cNvSpPr txBox="1"/>
          <p:nvPr/>
        </p:nvSpPr>
        <p:spPr>
          <a:xfrm>
            <a:off x="940775" y="2048400"/>
            <a:ext cx="3631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Lexend"/>
              <a:buChar char="✓"/>
            </a:pPr>
            <a:r>
              <a:rPr lang="en" sz="2500">
                <a:latin typeface="Lexend"/>
                <a:ea typeface="Lexend"/>
                <a:cs typeface="Lexend"/>
                <a:sym typeface="Lexend"/>
              </a:rPr>
              <a:t>Cursor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Docker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Airflow</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n8n</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LLM</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 Agents</a:t>
            </a:r>
            <a:endParaRPr sz="2500">
              <a:latin typeface="Lexend"/>
              <a:ea typeface="Lexend"/>
              <a:cs typeface="Lexend"/>
              <a:sym typeface="Lexend"/>
            </a:endParaRPr>
          </a:p>
        </p:txBody>
      </p:sp>
      <p:sp>
        <p:nvSpPr>
          <p:cNvPr id="2484" name="Google Shape;2484;p66"/>
          <p:cNvSpPr txBox="1"/>
          <p:nvPr/>
        </p:nvSpPr>
        <p:spPr>
          <a:xfrm>
            <a:off x="3619200" y="2012250"/>
            <a:ext cx="5084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เปิดใช้งาน airflow</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เปิด browser ไปยังลิงค์ localhost:8080</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Login เข้าใช้ user/password : airflow </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ดู ip ของเครื่องคำสั่ง ipconfig ที่ command prompt</a:t>
            </a:r>
            <a:endParaRPr b="1">
              <a:solidFill>
                <a:schemeClr val="dk1"/>
              </a:solidFill>
              <a:latin typeface="Noto Sans Thai"/>
              <a:ea typeface="Noto Sans Thai"/>
              <a:cs typeface="Noto Sans Thai"/>
              <a:sym typeface="Noto Sans Tha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sp>
        <p:nvSpPr>
          <p:cNvPr id="2489" name="Google Shape;2489;p67"/>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0" name="Google Shape;2490;p67"/>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u="sng">
                <a:hlinkClick r:id="rId3"/>
              </a:rPr>
              <a:t>Check up !</a:t>
            </a:r>
            <a:r>
              <a:rPr lang="en"/>
              <a:t> : </a:t>
            </a:r>
            <a:r>
              <a:rPr lang="en"/>
              <a:t>n8n</a:t>
            </a:r>
            <a:endParaRPr/>
          </a:p>
        </p:txBody>
      </p:sp>
      <p:sp>
        <p:nvSpPr>
          <p:cNvPr id="2491" name="Google Shape;2491;p67"/>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492" name="Google Shape;2492;p67"/>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493" name="Google Shape;2493;p67"/>
          <p:cNvGrpSpPr/>
          <p:nvPr/>
        </p:nvGrpSpPr>
        <p:grpSpPr>
          <a:xfrm>
            <a:off x="427350" y="1434150"/>
            <a:ext cx="277873" cy="68400"/>
            <a:chOff x="520925" y="1460325"/>
            <a:chExt cx="277873" cy="68400"/>
          </a:xfrm>
        </p:grpSpPr>
        <p:sp>
          <p:nvSpPr>
            <p:cNvPr id="2494" name="Google Shape;2494;p67"/>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5" name="Google Shape;2495;p67"/>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6" name="Google Shape;2496;p67"/>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97" name="Google Shape;2497;p67"/>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498" name="Google Shape;2498;p67"/>
          <p:cNvSpPr txBox="1"/>
          <p:nvPr/>
        </p:nvSpPr>
        <p:spPr>
          <a:xfrm>
            <a:off x="940775" y="2048400"/>
            <a:ext cx="3631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Lexend"/>
              <a:buChar char="✓"/>
            </a:pPr>
            <a:r>
              <a:rPr lang="en" sz="2500">
                <a:latin typeface="Lexend"/>
                <a:ea typeface="Lexend"/>
                <a:cs typeface="Lexend"/>
                <a:sym typeface="Lexend"/>
              </a:rPr>
              <a:t>Cursor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Docker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Airflow</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n8n</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LLM</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 Agents</a:t>
            </a:r>
            <a:endParaRPr sz="2500">
              <a:latin typeface="Lexend"/>
              <a:ea typeface="Lexend"/>
              <a:cs typeface="Lexend"/>
              <a:sym typeface="Lexend"/>
            </a:endParaRPr>
          </a:p>
        </p:txBody>
      </p:sp>
      <p:pic>
        <p:nvPicPr>
          <p:cNvPr id="2499" name="Google Shape;2499;p67"/>
          <p:cNvPicPr preferRelativeResize="0"/>
          <p:nvPr/>
        </p:nvPicPr>
        <p:blipFill>
          <a:blip r:embed="rId4">
            <a:alphaModFix/>
          </a:blip>
          <a:stretch>
            <a:fillRect/>
          </a:stretch>
        </p:blipFill>
        <p:spPr>
          <a:xfrm>
            <a:off x="5360250" y="-88337"/>
            <a:ext cx="1963425" cy="1963425"/>
          </a:xfrm>
          <a:prstGeom prst="rect">
            <a:avLst/>
          </a:prstGeom>
          <a:noFill/>
          <a:ln>
            <a:noFill/>
          </a:ln>
        </p:spPr>
      </p:pic>
      <p:sp>
        <p:nvSpPr>
          <p:cNvPr id="2500" name="Google Shape;2500;p67"/>
          <p:cNvSpPr txBox="1"/>
          <p:nvPr/>
        </p:nvSpPr>
        <p:spPr>
          <a:xfrm>
            <a:off x="3619200" y="2012250"/>
            <a:ext cx="50841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ไปที่ Docker terminal</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cd ไปที่ Desktop\ETL\</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สั่ง mkdir n8n</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เริ่มติดตั้ง n8n</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สั่ง </a:t>
            </a:r>
            <a:r>
              <a:rPr b="1" lang="en">
                <a:solidFill>
                  <a:schemeClr val="dk1"/>
                </a:solidFill>
                <a:latin typeface="Noto Sans Thai"/>
                <a:ea typeface="Noto Sans Thai"/>
                <a:cs typeface="Noto Sans Thai"/>
                <a:sym typeface="Noto Sans Thai"/>
              </a:rPr>
              <a:t>docker run -it --rm --name n8n -p 5678:5678 -v [n8n_path]:/home/node/.n8n docker.n8n.io/n8nio/n8n</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รอดำเนินการจนแล้วเสร็จ</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เข้าใช้งานที่ browser ลิงค์ localhost:5678</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กำหนด login แนะนำให้ใช้ gmail</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ดำเนินการจนสำเร็จ ยินดีด้วย :)</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หากต้องการใช้งานผ่าน internet ได้ติดตั้ง ngrok</a:t>
            </a:r>
            <a:endParaRPr b="1">
              <a:solidFill>
                <a:schemeClr val="dk1"/>
              </a:solidFill>
              <a:latin typeface="Noto Sans Thai"/>
              <a:ea typeface="Noto Sans Thai"/>
              <a:cs typeface="Noto Sans Thai"/>
              <a:sym typeface="Noto Sans Tha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68"/>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6" name="Google Shape;2506;p68"/>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u="sng">
                <a:hlinkClick r:id="rId3"/>
              </a:rPr>
              <a:t>Check up !</a:t>
            </a:r>
            <a:r>
              <a:rPr lang="en"/>
              <a:t> : </a:t>
            </a:r>
            <a:r>
              <a:rPr lang="en"/>
              <a:t>LLM&amp;AI Agents</a:t>
            </a:r>
            <a:endParaRPr/>
          </a:p>
        </p:txBody>
      </p:sp>
      <p:sp>
        <p:nvSpPr>
          <p:cNvPr id="2507" name="Google Shape;2507;p68"/>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508" name="Google Shape;2508;p68"/>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509" name="Google Shape;2509;p68"/>
          <p:cNvGrpSpPr/>
          <p:nvPr/>
        </p:nvGrpSpPr>
        <p:grpSpPr>
          <a:xfrm>
            <a:off x="427350" y="1434150"/>
            <a:ext cx="277873" cy="68400"/>
            <a:chOff x="520925" y="1460325"/>
            <a:chExt cx="277873" cy="68400"/>
          </a:xfrm>
        </p:grpSpPr>
        <p:sp>
          <p:nvSpPr>
            <p:cNvPr id="2510" name="Google Shape;2510;p68"/>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1" name="Google Shape;2511;p68"/>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2" name="Google Shape;2512;p68"/>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13" name="Google Shape;2513;p68"/>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514" name="Google Shape;2514;p68"/>
          <p:cNvSpPr txBox="1"/>
          <p:nvPr/>
        </p:nvSpPr>
        <p:spPr>
          <a:xfrm>
            <a:off x="940775" y="2048400"/>
            <a:ext cx="3631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Lexend"/>
              <a:buChar char="✓"/>
            </a:pPr>
            <a:r>
              <a:rPr lang="en" sz="2500">
                <a:latin typeface="Lexend"/>
                <a:ea typeface="Lexend"/>
                <a:cs typeface="Lexend"/>
                <a:sym typeface="Lexend"/>
              </a:rPr>
              <a:t>Cursor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Docker</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Airflow</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n8n</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LLM</a:t>
            </a:r>
            <a:endParaRPr sz="2500">
              <a:latin typeface="Lexend"/>
              <a:ea typeface="Lexend"/>
              <a:cs typeface="Lexend"/>
              <a:sym typeface="Lexend"/>
            </a:endParaRPr>
          </a:p>
          <a:p>
            <a:pPr indent="-387350" lvl="0" marL="457200" rtl="0" algn="l">
              <a:spcBef>
                <a:spcPts val="0"/>
              </a:spcBef>
              <a:spcAft>
                <a:spcPts val="0"/>
              </a:spcAft>
              <a:buSzPts val="2500"/>
              <a:buFont typeface="Lexend"/>
              <a:buChar char="✓"/>
            </a:pPr>
            <a:r>
              <a:rPr lang="en" sz="2500">
                <a:latin typeface="Lexend"/>
                <a:ea typeface="Lexend"/>
                <a:cs typeface="Lexend"/>
                <a:sym typeface="Lexend"/>
              </a:rPr>
              <a:t>AI Agents</a:t>
            </a:r>
            <a:endParaRPr sz="2500">
              <a:latin typeface="Lexend"/>
              <a:ea typeface="Lexend"/>
              <a:cs typeface="Lexend"/>
              <a:sym typeface="Lexend"/>
            </a:endParaRPr>
          </a:p>
        </p:txBody>
      </p:sp>
      <p:pic>
        <p:nvPicPr>
          <p:cNvPr id="2515" name="Google Shape;2515;p68"/>
          <p:cNvPicPr preferRelativeResize="0"/>
          <p:nvPr/>
        </p:nvPicPr>
        <p:blipFill>
          <a:blip r:embed="rId4">
            <a:alphaModFix/>
          </a:blip>
          <a:stretch>
            <a:fillRect/>
          </a:stretch>
        </p:blipFill>
        <p:spPr>
          <a:xfrm>
            <a:off x="5174455" y="1558250"/>
            <a:ext cx="3515670" cy="1169700"/>
          </a:xfrm>
          <a:prstGeom prst="rect">
            <a:avLst/>
          </a:prstGeom>
          <a:noFill/>
          <a:ln>
            <a:noFill/>
          </a:ln>
          <a:effectLst>
            <a:outerShdw blurRad="57150" rotWithShape="0" algn="bl" dist="19050">
              <a:srgbClr val="000000">
                <a:alpha val="11000"/>
              </a:srgbClr>
            </a:outerShdw>
          </a:effectLst>
        </p:spPr>
      </p:pic>
      <p:sp>
        <p:nvSpPr>
          <p:cNvPr id="2516" name="Google Shape;2516;p68"/>
          <p:cNvSpPr txBox="1"/>
          <p:nvPr/>
        </p:nvSpPr>
        <p:spPr>
          <a:xfrm>
            <a:off x="3619200" y="3079050"/>
            <a:ext cx="50841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เข้าใช้ n8n</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ขอ api_key สำหรับเปิดใช้ LLM</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Gemini ไปที่ </a:t>
            </a:r>
            <a:r>
              <a:rPr b="1" lang="en" u="sng">
                <a:solidFill>
                  <a:schemeClr val="dk1"/>
                </a:solidFill>
                <a:latin typeface="Noto Sans Thai"/>
                <a:ea typeface="Noto Sans Thai"/>
                <a:cs typeface="Noto Sans Thai"/>
                <a:sym typeface="Noto Sans Thai"/>
                <a:hlinkClick r:id="rId5">
                  <a:extLst>
                    <a:ext uri="{A12FA001-AC4F-418D-AE19-62706E023703}">
                      <ahyp:hlinkClr val="tx"/>
                    </a:ext>
                  </a:extLst>
                </a:hlinkClick>
              </a:rPr>
              <a:t>https://aistudio.google.com/</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DeepSeek ที่ </a:t>
            </a:r>
            <a:r>
              <a:rPr b="1" lang="en" u="sng">
                <a:solidFill>
                  <a:schemeClr val="dk1"/>
                </a:solidFill>
                <a:latin typeface="Noto Sans Thai"/>
                <a:ea typeface="Noto Sans Thai"/>
                <a:cs typeface="Noto Sans Thai"/>
                <a:sym typeface="Noto Sans Thai"/>
                <a:hlinkClick r:id="rId6">
                  <a:extLst>
                    <a:ext uri="{A12FA001-AC4F-418D-AE19-62706E023703}">
                      <ahyp:hlinkClr val="tx"/>
                    </a:ext>
                  </a:extLst>
                </a:hlinkClick>
              </a:rPr>
              <a:t>https://platform.deepseek.com/</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ChatGPT ที่ </a:t>
            </a:r>
            <a:r>
              <a:rPr b="1" lang="en" u="sng">
                <a:solidFill>
                  <a:schemeClr val="dk1"/>
                </a:solidFill>
                <a:latin typeface="Noto Sans Thai"/>
                <a:ea typeface="Noto Sans Thai"/>
                <a:cs typeface="Noto Sans Thai"/>
                <a:sym typeface="Noto Sans Thai"/>
                <a:hlinkClick r:id="rId7">
                  <a:extLst>
                    <a:ext uri="{A12FA001-AC4F-418D-AE19-62706E023703}">
                      <ahyp:hlinkClr val="tx"/>
                    </a:ext>
                  </a:extLst>
                </a:hlinkClick>
              </a:rPr>
              <a:t>https://platform.openai.com/</a:t>
            </a:r>
            <a:endParaRPr b="1">
              <a:solidFill>
                <a:schemeClr val="dk1"/>
              </a:solidFill>
              <a:latin typeface="Noto Sans Thai"/>
              <a:ea typeface="Noto Sans Thai"/>
              <a:cs typeface="Noto Sans Thai"/>
              <a:sym typeface="Noto Sans Thai"/>
            </a:endParaRPr>
          </a:p>
          <a:p>
            <a:pPr indent="-317500" lvl="0" marL="457200" rtl="0" algn="l">
              <a:spcBef>
                <a:spcPts val="0"/>
              </a:spcBef>
              <a:spcAft>
                <a:spcPts val="0"/>
              </a:spcAft>
              <a:buClr>
                <a:schemeClr val="dk1"/>
              </a:buClr>
              <a:buSzPts val="1400"/>
              <a:buFont typeface="Noto Sans Thai"/>
              <a:buAutoNum type="arabicPeriod"/>
            </a:pPr>
            <a:r>
              <a:rPr b="1" lang="en">
                <a:solidFill>
                  <a:schemeClr val="dk1"/>
                </a:solidFill>
                <a:latin typeface="Noto Sans Thai"/>
                <a:ea typeface="Noto Sans Thai"/>
                <a:cs typeface="Noto Sans Thai"/>
                <a:sym typeface="Noto Sans Thai"/>
              </a:rPr>
              <a:t>สร้าง AI Agent</a:t>
            </a:r>
            <a:endParaRPr b="1">
              <a:solidFill>
                <a:schemeClr val="dk1"/>
              </a:solidFill>
              <a:latin typeface="Noto Sans Thai"/>
              <a:ea typeface="Noto Sans Thai"/>
              <a:cs typeface="Noto Sans Thai"/>
              <a:sym typeface="Noto Sans Tha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22" name="Google Shape;2522;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3" name="Google Shape;2523;p69"/>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70"/>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9" name="Google Shape;2529;p70"/>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Login Airflow Web UI</a:t>
            </a:r>
            <a:endParaRPr/>
          </a:p>
        </p:txBody>
      </p:sp>
      <p:sp>
        <p:nvSpPr>
          <p:cNvPr id="2530" name="Google Shape;2530;p70"/>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531" name="Google Shape;2531;p70"/>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532" name="Google Shape;2532;p70"/>
          <p:cNvGrpSpPr/>
          <p:nvPr/>
        </p:nvGrpSpPr>
        <p:grpSpPr>
          <a:xfrm>
            <a:off x="427350" y="1434150"/>
            <a:ext cx="277873" cy="68400"/>
            <a:chOff x="520925" y="1460325"/>
            <a:chExt cx="277873" cy="68400"/>
          </a:xfrm>
        </p:grpSpPr>
        <p:sp>
          <p:nvSpPr>
            <p:cNvPr id="2533" name="Google Shape;2533;p70"/>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4" name="Google Shape;2534;p70"/>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5" name="Google Shape;2535;p70"/>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36" name="Google Shape;2536;p70"/>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537" name="Google Shape;2537;p70"/>
          <p:cNvPicPr preferRelativeResize="0"/>
          <p:nvPr/>
        </p:nvPicPr>
        <p:blipFill>
          <a:blip r:embed="rId3">
            <a:alphaModFix/>
          </a:blip>
          <a:stretch>
            <a:fillRect/>
          </a:stretch>
        </p:blipFill>
        <p:spPr>
          <a:xfrm>
            <a:off x="831925" y="1732777"/>
            <a:ext cx="7560411" cy="2878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71"/>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3" name="Google Shape;2543;p71"/>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Airflow Web UI</a:t>
            </a:r>
            <a:endParaRPr/>
          </a:p>
        </p:txBody>
      </p:sp>
      <p:sp>
        <p:nvSpPr>
          <p:cNvPr id="2544" name="Google Shape;2544;p71"/>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545" name="Google Shape;2545;p71"/>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546" name="Google Shape;2546;p71"/>
          <p:cNvGrpSpPr/>
          <p:nvPr/>
        </p:nvGrpSpPr>
        <p:grpSpPr>
          <a:xfrm>
            <a:off x="427350" y="1434150"/>
            <a:ext cx="277873" cy="68400"/>
            <a:chOff x="520925" y="1460325"/>
            <a:chExt cx="277873" cy="68400"/>
          </a:xfrm>
        </p:grpSpPr>
        <p:sp>
          <p:nvSpPr>
            <p:cNvPr id="2547" name="Google Shape;2547;p71"/>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8" name="Google Shape;2548;p71"/>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9" name="Google Shape;2549;p71"/>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50" name="Google Shape;2550;p71"/>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551" name="Google Shape;2551;p71"/>
          <p:cNvPicPr preferRelativeResize="0"/>
          <p:nvPr/>
        </p:nvPicPr>
        <p:blipFill>
          <a:blip r:embed="rId3">
            <a:alphaModFix/>
          </a:blip>
          <a:stretch>
            <a:fillRect/>
          </a:stretch>
        </p:blipFill>
        <p:spPr>
          <a:xfrm>
            <a:off x="888800" y="1638974"/>
            <a:ext cx="7650800" cy="3095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72"/>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7" name="Google Shape;2557;p72"/>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Check point #1</a:t>
            </a:r>
            <a:endParaRPr/>
          </a:p>
        </p:txBody>
      </p:sp>
      <p:sp>
        <p:nvSpPr>
          <p:cNvPr id="2558" name="Google Shape;2558;p72"/>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559" name="Google Shape;2559;p72"/>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560" name="Google Shape;2560;p72"/>
          <p:cNvGrpSpPr/>
          <p:nvPr/>
        </p:nvGrpSpPr>
        <p:grpSpPr>
          <a:xfrm>
            <a:off x="427350" y="1434150"/>
            <a:ext cx="277873" cy="68400"/>
            <a:chOff x="520925" y="1460325"/>
            <a:chExt cx="277873" cy="68400"/>
          </a:xfrm>
        </p:grpSpPr>
        <p:sp>
          <p:nvSpPr>
            <p:cNvPr id="2561" name="Google Shape;2561;p72"/>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2" name="Google Shape;2562;p72"/>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3" name="Google Shape;2563;p72"/>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64" name="Google Shape;2564;p72"/>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565" name="Google Shape;2565;p72"/>
          <p:cNvPicPr preferRelativeResize="0"/>
          <p:nvPr/>
        </p:nvPicPr>
        <p:blipFill>
          <a:blip r:embed="rId3">
            <a:alphaModFix/>
          </a:blip>
          <a:stretch>
            <a:fillRect/>
          </a:stretch>
        </p:blipFill>
        <p:spPr>
          <a:xfrm>
            <a:off x="1513038" y="2217148"/>
            <a:ext cx="5915875" cy="2406200"/>
          </a:xfrm>
          <a:prstGeom prst="rect">
            <a:avLst/>
          </a:prstGeom>
          <a:noFill/>
          <a:ln>
            <a:noFill/>
          </a:ln>
        </p:spPr>
      </p:pic>
      <p:sp>
        <p:nvSpPr>
          <p:cNvPr id="2566" name="Google Shape;2566;p72"/>
          <p:cNvSpPr txBox="1"/>
          <p:nvPr/>
        </p:nvSpPr>
        <p:spPr>
          <a:xfrm>
            <a:off x="940775" y="1518550"/>
            <a:ext cx="721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arabun"/>
                <a:ea typeface="Sarabun"/>
                <a:cs typeface="Sarabun"/>
                <a:sym typeface="Sarabun"/>
              </a:rPr>
              <a:t>จับหน้าจอแสดงการเข้าใช้งาน Airflow Web UI ดังตัวอย่าง บันทึกภาพเก็บไว้ส่ง Exercise</a:t>
            </a:r>
            <a:endParaRPr b="1" sz="1800">
              <a:latin typeface="Sarabun"/>
              <a:ea typeface="Sarabun"/>
              <a:cs typeface="Sarabun"/>
              <a:sym typeface="Sarabu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73"/>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2" name="Google Shape;2572;p73"/>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Introducing data pipelines</a:t>
            </a:r>
            <a:endParaRPr/>
          </a:p>
        </p:txBody>
      </p:sp>
      <p:sp>
        <p:nvSpPr>
          <p:cNvPr id="2573" name="Google Shape;2573;p73"/>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574" name="Google Shape;2574;p73"/>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575" name="Google Shape;2575;p73"/>
          <p:cNvGrpSpPr/>
          <p:nvPr/>
        </p:nvGrpSpPr>
        <p:grpSpPr>
          <a:xfrm>
            <a:off x="427350" y="1434150"/>
            <a:ext cx="277873" cy="68400"/>
            <a:chOff x="520925" y="1460325"/>
            <a:chExt cx="277873" cy="68400"/>
          </a:xfrm>
        </p:grpSpPr>
        <p:sp>
          <p:nvSpPr>
            <p:cNvPr id="2576" name="Google Shape;2576;p73"/>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7" name="Google Shape;2577;p73"/>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8" name="Google Shape;2578;p73"/>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79" name="Google Shape;2579;p73"/>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580" name="Google Shape;2580;p73"/>
          <p:cNvSpPr txBox="1"/>
          <p:nvPr/>
        </p:nvSpPr>
        <p:spPr>
          <a:xfrm>
            <a:off x="4671550" y="1518550"/>
            <a:ext cx="39390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Sarabun"/>
              <a:buAutoNum type="arabicPeriod"/>
            </a:pPr>
            <a:r>
              <a:rPr b="1" lang="en" sz="1800">
                <a:latin typeface="Sarabun"/>
                <a:ea typeface="Sarabun"/>
                <a:cs typeface="Sarabun"/>
                <a:sym typeface="Sarabun"/>
              </a:rPr>
              <a:t>Fetch weather forecast data from a weather API.</a:t>
            </a:r>
            <a:endParaRPr b="1" sz="1800">
              <a:latin typeface="Sarabun"/>
              <a:ea typeface="Sarabun"/>
              <a:cs typeface="Sarabun"/>
              <a:sym typeface="Sarabun"/>
            </a:endParaRPr>
          </a:p>
          <a:p>
            <a:pPr indent="-342900" lvl="0" marL="457200" rtl="0" algn="l">
              <a:spcBef>
                <a:spcPts val="0"/>
              </a:spcBef>
              <a:spcAft>
                <a:spcPts val="0"/>
              </a:spcAft>
              <a:buSzPts val="1800"/>
              <a:buFont typeface="Sarabun"/>
              <a:buAutoNum type="arabicPeriod"/>
            </a:pPr>
            <a:r>
              <a:rPr b="1" lang="en" sz="1800">
                <a:latin typeface="Sarabun"/>
                <a:ea typeface="Sarabun"/>
                <a:cs typeface="Sarabun"/>
                <a:sym typeface="Sarabun"/>
              </a:rPr>
              <a:t>Clean or otherwise transform the fetched data (e.g., converting temperatures from Fahrenheit to Celsius or vice versa), so that the data suits our purpose.</a:t>
            </a:r>
            <a:endParaRPr b="1" sz="1800">
              <a:latin typeface="Sarabun"/>
              <a:ea typeface="Sarabun"/>
              <a:cs typeface="Sarabun"/>
              <a:sym typeface="Sarabun"/>
            </a:endParaRPr>
          </a:p>
          <a:p>
            <a:pPr indent="-342900" lvl="0" marL="457200" rtl="0" algn="l">
              <a:spcBef>
                <a:spcPts val="0"/>
              </a:spcBef>
              <a:spcAft>
                <a:spcPts val="0"/>
              </a:spcAft>
              <a:buSzPts val="1800"/>
              <a:buFont typeface="Sarabun"/>
              <a:buAutoNum type="arabicPeriod"/>
            </a:pPr>
            <a:r>
              <a:rPr b="1" lang="en" sz="1800">
                <a:latin typeface="Sarabun"/>
                <a:ea typeface="Sarabun"/>
                <a:cs typeface="Sarabun"/>
                <a:sym typeface="Sarabun"/>
              </a:rPr>
              <a:t>Push the transformed data to the weather dashboard.</a:t>
            </a:r>
            <a:endParaRPr b="1" sz="1800">
              <a:latin typeface="Sarabun"/>
              <a:ea typeface="Sarabun"/>
              <a:cs typeface="Sarabun"/>
              <a:sym typeface="Sarabun"/>
            </a:endParaRPr>
          </a:p>
        </p:txBody>
      </p:sp>
      <p:pic>
        <p:nvPicPr>
          <p:cNvPr id="2581" name="Google Shape;2581;p73"/>
          <p:cNvPicPr preferRelativeResize="0"/>
          <p:nvPr/>
        </p:nvPicPr>
        <p:blipFill>
          <a:blip r:embed="rId3">
            <a:alphaModFix/>
          </a:blip>
          <a:stretch>
            <a:fillRect/>
          </a:stretch>
        </p:blipFill>
        <p:spPr>
          <a:xfrm>
            <a:off x="753925" y="1574843"/>
            <a:ext cx="3421200" cy="1199150"/>
          </a:xfrm>
          <a:prstGeom prst="rect">
            <a:avLst/>
          </a:prstGeom>
          <a:noFill/>
          <a:ln>
            <a:noFill/>
          </a:ln>
        </p:spPr>
      </p:pic>
      <p:pic>
        <p:nvPicPr>
          <p:cNvPr id="2582" name="Google Shape;2582;p73"/>
          <p:cNvPicPr preferRelativeResize="0"/>
          <p:nvPr/>
        </p:nvPicPr>
        <p:blipFill>
          <a:blip r:embed="rId4">
            <a:alphaModFix/>
          </a:blip>
          <a:stretch>
            <a:fillRect/>
          </a:stretch>
        </p:blipFill>
        <p:spPr>
          <a:xfrm>
            <a:off x="599550" y="3129519"/>
            <a:ext cx="4169401" cy="109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grpSp>
        <p:nvGrpSpPr>
          <p:cNvPr id="1942" name="Google Shape;1942;p47"/>
          <p:cNvGrpSpPr/>
          <p:nvPr/>
        </p:nvGrpSpPr>
        <p:grpSpPr>
          <a:xfrm>
            <a:off x="2903325" y="486838"/>
            <a:ext cx="3313407" cy="1014987"/>
            <a:chOff x="3055725" y="715438"/>
            <a:chExt cx="3313407" cy="1014987"/>
          </a:xfrm>
        </p:grpSpPr>
        <p:grpSp>
          <p:nvGrpSpPr>
            <p:cNvPr id="1943" name="Google Shape;1943;p47"/>
            <p:cNvGrpSpPr/>
            <p:nvPr/>
          </p:nvGrpSpPr>
          <p:grpSpPr>
            <a:xfrm>
              <a:off x="3055725" y="715438"/>
              <a:ext cx="3103050" cy="786500"/>
              <a:chOff x="3007925" y="673613"/>
              <a:chExt cx="3103050" cy="786500"/>
            </a:xfrm>
          </p:grpSpPr>
          <p:sp>
            <p:nvSpPr>
              <p:cNvPr id="1944" name="Google Shape;1944;p47"/>
              <p:cNvSpPr/>
              <p:nvPr/>
            </p:nvSpPr>
            <p:spPr>
              <a:xfrm>
                <a:off x="3077725" y="721550"/>
                <a:ext cx="2973300" cy="678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45" name="Google Shape;1945;p47"/>
              <p:cNvSpPr/>
              <p:nvPr/>
            </p:nvSpPr>
            <p:spPr>
              <a:xfrm>
                <a:off x="3007925" y="6736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6" name="Google Shape;1946;p47"/>
              <p:cNvSpPr/>
              <p:nvPr/>
            </p:nvSpPr>
            <p:spPr>
              <a:xfrm>
                <a:off x="5973275" y="6736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7" name="Google Shape;1947;p47"/>
              <p:cNvSpPr/>
              <p:nvPr/>
            </p:nvSpPr>
            <p:spPr>
              <a:xfrm>
                <a:off x="5973275" y="13210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8" name="Google Shape;1948;p47"/>
              <p:cNvSpPr/>
              <p:nvPr/>
            </p:nvSpPr>
            <p:spPr>
              <a:xfrm>
                <a:off x="3007925" y="1311913"/>
                <a:ext cx="137700" cy="14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 </a:t>
                </a:r>
                <a:endParaRPr>
                  <a:solidFill>
                    <a:schemeClr val="dk1"/>
                  </a:solidFill>
                </a:endParaRPr>
              </a:p>
            </p:txBody>
          </p:sp>
        </p:grpSp>
        <p:sp>
          <p:nvSpPr>
            <p:cNvPr id="1949" name="Google Shape;1949;p47"/>
            <p:cNvSpPr/>
            <p:nvPr/>
          </p:nvSpPr>
          <p:spPr>
            <a:xfrm rot="-2281323">
              <a:off x="6037771" y="1389972"/>
              <a:ext cx="271725" cy="287249"/>
            </a:xfrm>
            <a:custGeom>
              <a:rect b="b" l="l" r="r" t="t"/>
              <a:pathLst>
                <a:path extrusionOk="0" h="5504" w="5206">
                  <a:moveTo>
                    <a:pt x="2726" y="0"/>
                  </a:moveTo>
                  <a:lnTo>
                    <a:pt x="0" y="5493"/>
                  </a:lnTo>
                  <a:lnTo>
                    <a:pt x="2591" y="4653"/>
                  </a:lnTo>
                  <a:lnTo>
                    <a:pt x="5206" y="5504"/>
                  </a:lnTo>
                  <a:close/>
                </a:path>
              </a:pathLst>
            </a:custGeom>
            <a:solidFill>
              <a:schemeClr val="lt2"/>
            </a:solidFill>
            <a:ln cap="flat" cmpd="sng" w="9525">
              <a:solidFill>
                <a:schemeClr val="lt1"/>
              </a:solidFill>
              <a:prstDash val="solid"/>
              <a:round/>
              <a:headEnd len="med" w="med" type="none"/>
              <a:tailEnd len="med" w="med" type="none"/>
            </a:ln>
          </p:spPr>
        </p:sp>
      </p:grpSp>
      <p:sp>
        <p:nvSpPr>
          <p:cNvPr id="1950" name="Google Shape;1950;p47"/>
          <p:cNvSpPr/>
          <p:nvPr/>
        </p:nvSpPr>
        <p:spPr>
          <a:xfrm>
            <a:off x="5132350" y="2319600"/>
            <a:ext cx="3437400" cy="26103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51" name="Google Shape;1951;p47"/>
          <p:cNvGrpSpPr/>
          <p:nvPr/>
        </p:nvGrpSpPr>
        <p:grpSpPr>
          <a:xfrm>
            <a:off x="5202525" y="2420932"/>
            <a:ext cx="277873" cy="68400"/>
            <a:chOff x="5202525" y="2420932"/>
            <a:chExt cx="277873" cy="68400"/>
          </a:xfrm>
        </p:grpSpPr>
        <p:sp>
          <p:nvSpPr>
            <p:cNvPr id="1952" name="Google Shape;1952;p47"/>
            <p:cNvSpPr/>
            <p:nvPr/>
          </p:nvSpPr>
          <p:spPr>
            <a:xfrm>
              <a:off x="5202525"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3" name="Google Shape;1953;p47"/>
            <p:cNvSpPr/>
            <p:nvPr/>
          </p:nvSpPr>
          <p:spPr>
            <a:xfrm>
              <a:off x="5307261"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4" name="Google Shape;1954;p47"/>
            <p:cNvSpPr/>
            <p:nvPr/>
          </p:nvSpPr>
          <p:spPr>
            <a:xfrm>
              <a:off x="5411998"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55" name="Google Shape;1955;p47"/>
          <p:cNvSpPr/>
          <p:nvPr/>
        </p:nvSpPr>
        <p:spPr>
          <a:xfrm>
            <a:off x="341525" y="2319607"/>
            <a:ext cx="4059600" cy="19146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56" name="Google Shape;1956;p47"/>
          <p:cNvGrpSpPr/>
          <p:nvPr/>
        </p:nvGrpSpPr>
        <p:grpSpPr>
          <a:xfrm>
            <a:off x="411700" y="2420932"/>
            <a:ext cx="277873" cy="68400"/>
            <a:chOff x="411700" y="2420932"/>
            <a:chExt cx="277873" cy="68400"/>
          </a:xfrm>
        </p:grpSpPr>
        <p:sp>
          <p:nvSpPr>
            <p:cNvPr id="1957" name="Google Shape;1957;p47"/>
            <p:cNvSpPr/>
            <p:nvPr/>
          </p:nvSpPr>
          <p:spPr>
            <a:xfrm>
              <a:off x="411700"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8" name="Google Shape;1958;p47"/>
            <p:cNvSpPr/>
            <p:nvPr/>
          </p:nvSpPr>
          <p:spPr>
            <a:xfrm>
              <a:off x="516436"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9" name="Google Shape;1959;p47"/>
            <p:cNvSpPr/>
            <p:nvPr/>
          </p:nvSpPr>
          <p:spPr>
            <a:xfrm>
              <a:off x="621173"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60" name="Google Shape;1960;p47"/>
          <p:cNvSpPr/>
          <p:nvPr/>
        </p:nvSpPr>
        <p:spPr>
          <a:xfrm>
            <a:off x="341528" y="1539755"/>
            <a:ext cx="1953600" cy="630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exend"/>
                <a:ea typeface="Lexend"/>
                <a:cs typeface="Lexend"/>
                <a:sym typeface="Lexend"/>
              </a:rPr>
              <a:t>Outline</a:t>
            </a:r>
            <a:endParaRPr sz="2400">
              <a:solidFill>
                <a:schemeClr val="dk1"/>
              </a:solidFill>
              <a:latin typeface="Lexend"/>
              <a:ea typeface="Lexend"/>
              <a:cs typeface="Lexend"/>
              <a:sym typeface="Lexend"/>
            </a:endParaRPr>
          </a:p>
        </p:txBody>
      </p:sp>
      <p:grpSp>
        <p:nvGrpSpPr>
          <p:cNvPr id="1961" name="Google Shape;1961;p47"/>
          <p:cNvGrpSpPr/>
          <p:nvPr/>
        </p:nvGrpSpPr>
        <p:grpSpPr>
          <a:xfrm>
            <a:off x="7906316" y="4220416"/>
            <a:ext cx="550345" cy="601770"/>
            <a:chOff x="2725798" y="3590032"/>
            <a:chExt cx="946911" cy="966699"/>
          </a:xfrm>
        </p:grpSpPr>
        <p:grpSp>
          <p:nvGrpSpPr>
            <p:cNvPr id="1962" name="Google Shape;1962;p47"/>
            <p:cNvGrpSpPr/>
            <p:nvPr/>
          </p:nvGrpSpPr>
          <p:grpSpPr>
            <a:xfrm>
              <a:off x="2725798" y="3590032"/>
              <a:ext cx="946911" cy="966699"/>
              <a:chOff x="2040572" y="340487"/>
              <a:chExt cx="1276160" cy="1302829"/>
            </a:xfrm>
          </p:grpSpPr>
          <p:grpSp>
            <p:nvGrpSpPr>
              <p:cNvPr id="1963" name="Google Shape;1963;p47"/>
              <p:cNvGrpSpPr/>
              <p:nvPr/>
            </p:nvGrpSpPr>
            <p:grpSpPr>
              <a:xfrm>
                <a:off x="2040572" y="340487"/>
                <a:ext cx="1276160" cy="1302829"/>
                <a:chOff x="2040572" y="340487"/>
                <a:chExt cx="1276160" cy="1302829"/>
              </a:xfrm>
            </p:grpSpPr>
            <p:sp>
              <p:nvSpPr>
                <p:cNvPr id="1964" name="Google Shape;1964;p47"/>
                <p:cNvSpPr/>
                <p:nvPr/>
              </p:nvSpPr>
              <p:spPr>
                <a:xfrm>
                  <a:off x="2040572"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5" name="Google Shape;1965;p47"/>
                <p:cNvSpPr/>
                <p:nvPr/>
              </p:nvSpPr>
              <p:spPr>
                <a:xfrm>
                  <a:off x="3310382"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6" name="Google Shape;1966;p47"/>
                <p:cNvSpPr/>
                <p:nvPr/>
              </p:nvSpPr>
              <p:spPr>
                <a:xfrm>
                  <a:off x="222516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7" name="Google Shape;1967;p47"/>
                <p:cNvSpPr/>
                <p:nvPr/>
              </p:nvSpPr>
              <p:spPr>
                <a:xfrm>
                  <a:off x="240976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8" name="Google Shape;1968;p47"/>
                <p:cNvSpPr/>
                <p:nvPr/>
              </p:nvSpPr>
              <p:spPr>
                <a:xfrm>
                  <a:off x="2594292"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9" name="Google Shape;1969;p47"/>
                <p:cNvSpPr/>
                <p:nvPr/>
              </p:nvSpPr>
              <p:spPr>
                <a:xfrm>
                  <a:off x="277888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0" name="Google Shape;1970;p47"/>
                <p:cNvSpPr/>
                <p:nvPr/>
              </p:nvSpPr>
              <p:spPr>
                <a:xfrm>
                  <a:off x="296348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1" name="Google Shape;1971;p47"/>
                <p:cNvSpPr/>
                <p:nvPr/>
              </p:nvSpPr>
              <p:spPr>
                <a:xfrm>
                  <a:off x="314807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2" name="Google Shape;1972;p47"/>
                <p:cNvSpPr/>
                <p:nvPr/>
              </p:nvSpPr>
              <p:spPr>
                <a:xfrm>
                  <a:off x="2040572"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3" name="Google Shape;1973;p47"/>
                <p:cNvSpPr/>
                <p:nvPr/>
              </p:nvSpPr>
              <p:spPr>
                <a:xfrm>
                  <a:off x="2040572"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4" name="Google Shape;1974;p47"/>
                <p:cNvSpPr/>
                <p:nvPr/>
              </p:nvSpPr>
              <p:spPr>
                <a:xfrm>
                  <a:off x="2040572"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5" name="Google Shape;1975;p47"/>
                <p:cNvSpPr/>
                <p:nvPr/>
              </p:nvSpPr>
              <p:spPr>
                <a:xfrm>
                  <a:off x="2040572"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6" name="Google Shape;1976;p47"/>
                <p:cNvSpPr/>
                <p:nvPr/>
              </p:nvSpPr>
              <p:spPr>
                <a:xfrm>
                  <a:off x="2040572"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7" name="Google Shape;1977;p47"/>
                <p:cNvSpPr/>
                <p:nvPr/>
              </p:nvSpPr>
              <p:spPr>
                <a:xfrm>
                  <a:off x="2040572"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8" name="Google Shape;1978;p47"/>
                <p:cNvSpPr/>
                <p:nvPr/>
              </p:nvSpPr>
              <p:spPr>
                <a:xfrm>
                  <a:off x="2040572"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9" name="Google Shape;1979;p47"/>
                <p:cNvSpPr/>
                <p:nvPr/>
              </p:nvSpPr>
              <p:spPr>
                <a:xfrm>
                  <a:off x="2040572"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980" name="Google Shape;1980;p47"/>
              <p:cNvSpPr/>
              <p:nvPr/>
            </p:nvSpPr>
            <p:spPr>
              <a:xfrm>
                <a:off x="2593657" y="525653"/>
                <a:ext cx="185229" cy="185229"/>
              </a:xfrm>
              <a:custGeom>
                <a:rect b="b" l="l" r="r" t="t"/>
                <a:pathLst>
                  <a:path extrusionOk="0" h="185229" w="185229">
                    <a:moveTo>
                      <a:pt x="0" y="0"/>
                    </a:moveTo>
                    <a:lnTo>
                      <a:pt x="185230" y="0"/>
                    </a:lnTo>
                    <a:lnTo>
                      <a:pt x="185230" y="185229"/>
                    </a:lnTo>
                    <a:lnTo>
                      <a:pt x="0" y="185229"/>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981" name="Google Shape;1981;p47"/>
            <p:cNvSpPr/>
            <p:nvPr/>
          </p:nvSpPr>
          <p:spPr>
            <a:xfrm>
              <a:off x="2862815" y="3729522"/>
              <a:ext cx="618874" cy="687570"/>
            </a:xfrm>
            <a:custGeom>
              <a:rect b="b" l="l" r="r" t="t"/>
              <a:pathLst>
                <a:path extrusionOk="0" h="926020" w="833501">
                  <a:moveTo>
                    <a:pt x="184912" y="926020"/>
                  </a:moveTo>
                  <a:lnTo>
                    <a:pt x="184912" y="833565"/>
                  </a:lnTo>
                  <a:lnTo>
                    <a:pt x="92456" y="833565"/>
                  </a:lnTo>
                  <a:lnTo>
                    <a:pt x="92456" y="741109"/>
                  </a:lnTo>
                  <a:lnTo>
                    <a:pt x="0" y="741109"/>
                  </a:lnTo>
                  <a:lnTo>
                    <a:pt x="0" y="184912"/>
                  </a:lnTo>
                  <a:lnTo>
                    <a:pt x="92456" y="184912"/>
                  </a:lnTo>
                  <a:lnTo>
                    <a:pt x="92456" y="92456"/>
                  </a:lnTo>
                  <a:lnTo>
                    <a:pt x="184912" y="92456"/>
                  </a:lnTo>
                  <a:lnTo>
                    <a:pt x="184912" y="0"/>
                  </a:lnTo>
                  <a:lnTo>
                    <a:pt x="648589" y="0"/>
                  </a:lnTo>
                  <a:lnTo>
                    <a:pt x="648589" y="92456"/>
                  </a:lnTo>
                  <a:lnTo>
                    <a:pt x="741045" y="92456"/>
                  </a:lnTo>
                  <a:lnTo>
                    <a:pt x="741045" y="184912"/>
                  </a:lnTo>
                  <a:lnTo>
                    <a:pt x="833501" y="184912"/>
                  </a:lnTo>
                  <a:lnTo>
                    <a:pt x="833501" y="370523"/>
                  </a:lnTo>
                  <a:lnTo>
                    <a:pt x="648526" y="370523"/>
                  </a:lnTo>
                  <a:lnTo>
                    <a:pt x="648526" y="277432"/>
                  </a:lnTo>
                  <a:lnTo>
                    <a:pt x="555435" y="277432"/>
                  </a:lnTo>
                  <a:lnTo>
                    <a:pt x="555435" y="184975"/>
                  </a:lnTo>
                  <a:lnTo>
                    <a:pt x="277368" y="184975"/>
                  </a:lnTo>
                  <a:lnTo>
                    <a:pt x="277368" y="277432"/>
                  </a:lnTo>
                  <a:lnTo>
                    <a:pt x="184912" y="277432"/>
                  </a:lnTo>
                  <a:lnTo>
                    <a:pt x="184912" y="648589"/>
                  </a:lnTo>
                  <a:lnTo>
                    <a:pt x="277368" y="648589"/>
                  </a:lnTo>
                  <a:lnTo>
                    <a:pt x="277368" y="741045"/>
                  </a:lnTo>
                  <a:lnTo>
                    <a:pt x="555435" y="741045"/>
                  </a:lnTo>
                  <a:lnTo>
                    <a:pt x="555435" y="648589"/>
                  </a:lnTo>
                  <a:lnTo>
                    <a:pt x="648526" y="648589"/>
                  </a:lnTo>
                  <a:lnTo>
                    <a:pt x="648526" y="555498"/>
                  </a:lnTo>
                  <a:lnTo>
                    <a:pt x="833501" y="555498"/>
                  </a:lnTo>
                  <a:lnTo>
                    <a:pt x="833501" y="741109"/>
                  </a:lnTo>
                  <a:lnTo>
                    <a:pt x="741045" y="741109"/>
                  </a:lnTo>
                  <a:lnTo>
                    <a:pt x="741045" y="833565"/>
                  </a:lnTo>
                  <a:lnTo>
                    <a:pt x="648589" y="833565"/>
                  </a:lnTo>
                  <a:lnTo>
                    <a:pt x="648589" y="926020"/>
                  </a:lnTo>
                  <a:lnTo>
                    <a:pt x="184912" y="926020"/>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chemeClr val="dk1"/>
                </a:solidFill>
              </a:endParaRPr>
            </a:p>
          </p:txBody>
        </p:sp>
      </p:grpSp>
      <p:grpSp>
        <p:nvGrpSpPr>
          <p:cNvPr id="1982" name="Google Shape;1982;p47"/>
          <p:cNvGrpSpPr/>
          <p:nvPr/>
        </p:nvGrpSpPr>
        <p:grpSpPr>
          <a:xfrm>
            <a:off x="7473004" y="3916911"/>
            <a:ext cx="550345" cy="601770"/>
            <a:chOff x="1438774" y="3590059"/>
            <a:chExt cx="946911" cy="966699"/>
          </a:xfrm>
        </p:grpSpPr>
        <p:grpSp>
          <p:nvGrpSpPr>
            <p:cNvPr id="1983" name="Google Shape;1983;p47"/>
            <p:cNvGrpSpPr/>
            <p:nvPr/>
          </p:nvGrpSpPr>
          <p:grpSpPr>
            <a:xfrm>
              <a:off x="1438774" y="3590059"/>
              <a:ext cx="946911" cy="966699"/>
              <a:chOff x="3707828" y="340487"/>
              <a:chExt cx="1276160" cy="1302829"/>
            </a:xfrm>
          </p:grpSpPr>
          <p:grpSp>
            <p:nvGrpSpPr>
              <p:cNvPr id="1984" name="Google Shape;1984;p47"/>
              <p:cNvGrpSpPr/>
              <p:nvPr/>
            </p:nvGrpSpPr>
            <p:grpSpPr>
              <a:xfrm>
                <a:off x="3707828" y="340487"/>
                <a:ext cx="1276160" cy="1302829"/>
                <a:chOff x="3707828" y="340487"/>
                <a:chExt cx="1276160" cy="1302829"/>
              </a:xfrm>
            </p:grpSpPr>
            <p:sp>
              <p:nvSpPr>
                <p:cNvPr id="1985" name="Google Shape;1985;p47"/>
                <p:cNvSpPr/>
                <p:nvPr/>
              </p:nvSpPr>
              <p:spPr>
                <a:xfrm>
                  <a:off x="3707828" y="340487"/>
                  <a:ext cx="1269809" cy="1296479"/>
                </a:xfrm>
                <a:custGeom>
                  <a:rect b="b" l="l" r="r" t="t"/>
                  <a:pathLst>
                    <a:path extrusionOk="0" h="1296479" w="1269809">
                      <a:moveTo>
                        <a:pt x="0" y="0"/>
                      </a:moveTo>
                      <a:lnTo>
                        <a:pt x="1269809" y="0"/>
                      </a:lnTo>
                      <a:lnTo>
                        <a:pt x="1269809"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86" name="Google Shape;1986;p47"/>
                <p:cNvSpPr/>
                <p:nvPr/>
              </p:nvSpPr>
              <p:spPr>
                <a:xfrm>
                  <a:off x="497763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87" name="Google Shape;1987;p47"/>
                <p:cNvSpPr/>
                <p:nvPr/>
              </p:nvSpPr>
              <p:spPr>
                <a:xfrm>
                  <a:off x="3892423"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88" name="Google Shape;1988;p47"/>
                <p:cNvSpPr/>
                <p:nvPr/>
              </p:nvSpPr>
              <p:spPr>
                <a:xfrm>
                  <a:off x="407701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89" name="Google Shape;1989;p47"/>
                <p:cNvSpPr/>
                <p:nvPr/>
              </p:nvSpPr>
              <p:spPr>
                <a:xfrm>
                  <a:off x="426154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0" name="Google Shape;1990;p47"/>
                <p:cNvSpPr/>
                <p:nvPr/>
              </p:nvSpPr>
              <p:spPr>
                <a:xfrm>
                  <a:off x="4446143"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1" name="Google Shape;1991;p47"/>
                <p:cNvSpPr/>
                <p:nvPr/>
              </p:nvSpPr>
              <p:spPr>
                <a:xfrm>
                  <a:off x="463073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2" name="Google Shape;1992;p47"/>
                <p:cNvSpPr/>
                <p:nvPr/>
              </p:nvSpPr>
              <p:spPr>
                <a:xfrm>
                  <a:off x="481526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3" name="Google Shape;1993;p47"/>
                <p:cNvSpPr/>
                <p:nvPr/>
              </p:nvSpPr>
              <p:spPr>
                <a:xfrm>
                  <a:off x="3707828"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4" name="Google Shape;1994;p47"/>
                <p:cNvSpPr/>
                <p:nvPr/>
              </p:nvSpPr>
              <p:spPr>
                <a:xfrm>
                  <a:off x="3707828"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5" name="Google Shape;1995;p47"/>
                <p:cNvSpPr/>
                <p:nvPr/>
              </p:nvSpPr>
              <p:spPr>
                <a:xfrm>
                  <a:off x="3707828"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6" name="Google Shape;1996;p47"/>
                <p:cNvSpPr/>
                <p:nvPr/>
              </p:nvSpPr>
              <p:spPr>
                <a:xfrm>
                  <a:off x="3707828"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7" name="Google Shape;1997;p47"/>
                <p:cNvSpPr/>
                <p:nvPr/>
              </p:nvSpPr>
              <p:spPr>
                <a:xfrm>
                  <a:off x="3707828"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8" name="Google Shape;1998;p47"/>
                <p:cNvSpPr/>
                <p:nvPr/>
              </p:nvSpPr>
              <p:spPr>
                <a:xfrm>
                  <a:off x="3707828"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9" name="Google Shape;1999;p47"/>
                <p:cNvSpPr/>
                <p:nvPr/>
              </p:nvSpPr>
              <p:spPr>
                <a:xfrm>
                  <a:off x="3707828"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00" name="Google Shape;2000;p47"/>
                <p:cNvSpPr/>
                <p:nvPr/>
              </p:nvSpPr>
              <p:spPr>
                <a:xfrm>
                  <a:off x="3707828"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001" name="Google Shape;2001;p47"/>
              <p:cNvSpPr/>
              <p:nvPr/>
            </p:nvSpPr>
            <p:spPr>
              <a:xfrm>
                <a:off x="4260913" y="525653"/>
                <a:ext cx="185229" cy="185229"/>
              </a:xfrm>
              <a:custGeom>
                <a:rect b="b" l="l" r="r" t="t"/>
                <a:pathLst>
                  <a:path extrusionOk="0" h="185229" w="185229">
                    <a:moveTo>
                      <a:pt x="0" y="0"/>
                    </a:moveTo>
                    <a:lnTo>
                      <a:pt x="185229" y="0"/>
                    </a:lnTo>
                    <a:lnTo>
                      <a:pt x="185229" y="185229"/>
                    </a:lnTo>
                    <a:lnTo>
                      <a:pt x="0" y="185229"/>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nvGrpSpPr>
            <p:cNvPr id="2002" name="Google Shape;2002;p47"/>
            <p:cNvGrpSpPr/>
            <p:nvPr/>
          </p:nvGrpSpPr>
          <p:grpSpPr>
            <a:xfrm>
              <a:off x="1712541" y="3729479"/>
              <a:ext cx="497389" cy="685349"/>
              <a:chOff x="1712541" y="3729479"/>
              <a:chExt cx="497389" cy="685349"/>
            </a:xfrm>
          </p:grpSpPr>
          <p:sp>
            <p:nvSpPr>
              <p:cNvPr id="2003" name="Google Shape;2003;p47"/>
              <p:cNvSpPr/>
              <p:nvPr/>
            </p:nvSpPr>
            <p:spPr>
              <a:xfrm>
                <a:off x="1712541" y="3729479"/>
                <a:ext cx="497389" cy="685349"/>
              </a:xfrm>
              <a:custGeom>
                <a:rect b="b" l="l" r="r" t="t"/>
                <a:pathLst>
                  <a:path extrusionOk="0" h="926147" w="672147">
                    <a:moveTo>
                      <a:pt x="0" y="926084"/>
                    </a:moveTo>
                    <a:lnTo>
                      <a:pt x="0" y="0"/>
                    </a:lnTo>
                    <a:lnTo>
                      <a:pt x="149161" y="0"/>
                    </a:lnTo>
                    <a:lnTo>
                      <a:pt x="149161" y="331026"/>
                    </a:lnTo>
                    <a:lnTo>
                      <a:pt x="223711" y="331026"/>
                    </a:lnTo>
                    <a:lnTo>
                      <a:pt x="223711" y="264986"/>
                    </a:lnTo>
                    <a:lnTo>
                      <a:pt x="523049" y="264986"/>
                    </a:lnTo>
                    <a:lnTo>
                      <a:pt x="523049" y="331026"/>
                    </a:lnTo>
                    <a:lnTo>
                      <a:pt x="597598" y="331026"/>
                    </a:lnTo>
                    <a:lnTo>
                      <a:pt x="597598" y="397066"/>
                    </a:lnTo>
                    <a:lnTo>
                      <a:pt x="672148" y="397066"/>
                    </a:lnTo>
                    <a:lnTo>
                      <a:pt x="672148" y="794068"/>
                    </a:lnTo>
                    <a:lnTo>
                      <a:pt x="597598" y="794068"/>
                    </a:lnTo>
                    <a:lnTo>
                      <a:pt x="597598" y="860108"/>
                    </a:lnTo>
                    <a:lnTo>
                      <a:pt x="523049" y="860108"/>
                    </a:lnTo>
                    <a:lnTo>
                      <a:pt x="523049" y="926148"/>
                    </a:lnTo>
                    <a:lnTo>
                      <a:pt x="223711" y="926148"/>
                    </a:lnTo>
                    <a:lnTo>
                      <a:pt x="223711" y="860108"/>
                    </a:lnTo>
                    <a:lnTo>
                      <a:pt x="149161" y="860108"/>
                    </a:lnTo>
                    <a:lnTo>
                      <a:pt x="149161" y="926148"/>
                    </a:lnTo>
                    <a:lnTo>
                      <a:pt x="0" y="926148"/>
                    </a:lnTo>
                    <a:close/>
                    <a:moveTo>
                      <a:pt x="447992" y="794068"/>
                    </a:moveTo>
                    <a:lnTo>
                      <a:pt x="447992" y="728027"/>
                    </a:lnTo>
                    <a:lnTo>
                      <a:pt x="523113" y="728027"/>
                    </a:lnTo>
                    <a:lnTo>
                      <a:pt x="523113" y="463042"/>
                    </a:lnTo>
                    <a:lnTo>
                      <a:pt x="447992" y="463042"/>
                    </a:lnTo>
                    <a:lnTo>
                      <a:pt x="447992" y="397002"/>
                    </a:lnTo>
                    <a:lnTo>
                      <a:pt x="223711" y="397002"/>
                    </a:lnTo>
                    <a:lnTo>
                      <a:pt x="223711" y="463042"/>
                    </a:lnTo>
                    <a:lnTo>
                      <a:pt x="149161" y="463042"/>
                    </a:lnTo>
                    <a:lnTo>
                      <a:pt x="149161" y="728027"/>
                    </a:lnTo>
                    <a:lnTo>
                      <a:pt x="223711" y="728027"/>
                    </a:lnTo>
                    <a:lnTo>
                      <a:pt x="223711" y="794068"/>
                    </a:lnTo>
                    <a:lnTo>
                      <a:pt x="447992" y="79406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chemeClr val="dk1"/>
                  </a:solidFill>
                </a:endParaRPr>
              </a:p>
            </p:txBody>
          </p:sp>
          <p:sp>
            <p:nvSpPr>
              <p:cNvPr id="2004" name="Google Shape;2004;p47"/>
              <p:cNvSpPr/>
              <p:nvPr/>
            </p:nvSpPr>
            <p:spPr>
              <a:xfrm>
                <a:off x="2049409" y="3974898"/>
                <a:ext cx="104364" cy="98114"/>
              </a:xfrm>
              <a:custGeom>
                <a:rect b="b" l="l" r="r" t="t"/>
                <a:pathLst>
                  <a:path extrusionOk="0" h="132587" w="141033">
                    <a:moveTo>
                      <a:pt x="0" y="0"/>
                    </a:moveTo>
                    <a:lnTo>
                      <a:pt x="141034" y="0"/>
                    </a:lnTo>
                    <a:lnTo>
                      <a:pt x="141034"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05" name="Google Shape;2005;p47"/>
              <p:cNvSpPr/>
              <p:nvPr/>
            </p:nvSpPr>
            <p:spPr>
              <a:xfrm>
                <a:off x="1744815" y="3729480"/>
                <a:ext cx="104364" cy="685302"/>
              </a:xfrm>
              <a:custGeom>
                <a:rect b="b" l="l" r="r" t="t"/>
                <a:pathLst>
                  <a:path extrusionOk="0" h="926084" w="141033">
                    <a:moveTo>
                      <a:pt x="0" y="0"/>
                    </a:moveTo>
                    <a:lnTo>
                      <a:pt x="141034" y="0"/>
                    </a:lnTo>
                    <a:lnTo>
                      <a:pt x="141034" y="926084"/>
                    </a:lnTo>
                    <a:lnTo>
                      <a:pt x="0" y="926084"/>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06" name="Google Shape;2006;p47"/>
              <p:cNvSpPr/>
              <p:nvPr/>
            </p:nvSpPr>
            <p:spPr>
              <a:xfrm>
                <a:off x="2049409" y="4269457"/>
                <a:ext cx="104364" cy="98114"/>
              </a:xfrm>
              <a:custGeom>
                <a:rect b="b" l="l" r="r" t="t"/>
                <a:pathLst>
                  <a:path extrusionOk="0" h="132587" w="141033">
                    <a:moveTo>
                      <a:pt x="0" y="0"/>
                    </a:moveTo>
                    <a:lnTo>
                      <a:pt x="141034" y="0"/>
                    </a:lnTo>
                    <a:lnTo>
                      <a:pt x="141034"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grpSp>
        <p:nvGrpSpPr>
          <p:cNvPr id="2007" name="Google Shape;2007;p47"/>
          <p:cNvGrpSpPr/>
          <p:nvPr/>
        </p:nvGrpSpPr>
        <p:grpSpPr>
          <a:xfrm>
            <a:off x="7033153" y="3616162"/>
            <a:ext cx="550345" cy="601770"/>
            <a:chOff x="151447" y="3590017"/>
            <a:chExt cx="946911" cy="966699"/>
          </a:xfrm>
        </p:grpSpPr>
        <p:grpSp>
          <p:nvGrpSpPr>
            <p:cNvPr id="2008" name="Google Shape;2008;p47"/>
            <p:cNvGrpSpPr/>
            <p:nvPr/>
          </p:nvGrpSpPr>
          <p:grpSpPr>
            <a:xfrm>
              <a:off x="151447" y="3590017"/>
              <a:ext cx="946911" cy="966699"/>
              <a:chOff x="373316" y="340487"/>
              <a:chExt cx="1276160" cy="1302829"/>
            </a:xfrm>
          </p:grpSpPr>
          <p:sp>
            <p:nvSpPr>
              <p:cNvPr id="2009" name="Google Shape;2009;p47"/>
              <p:cNvSpPr/>
              <p:nvPr/>
            </p:nvSpPr>
            <p:spPr>
              <a:xfrm>
                <a:off x="373316"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0" name="Google Shape;2010;p47"/>
              <p:cNvSpPr/>
              <p:nvPr/>
            </p:nvSpPr>
            <p:spPr>
              <a:xfrm>
                <a:off x="164312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1" name="Google Shape;2011;p47"/>
              <p:cNvSpPr/>
              <p:nvPr/>
            </p:nvSpPr>
            <p:spPr>
              <a:xfrm>
                <a:off x="55791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2" name="Google Shape;2012;p47"/>
              <p:cNvSpPr/>
              <p:nvPr/>
            </p:nvSpPr>
            <p:spPr>
              <a:xfrm>
                <a:off x="74250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3" name="Google Shape;2013;p47"/>
              <p:cNvSpPr/>
              <p:nvPr/>
            </p:nvSpPr>
            <p:spPr>
              <a:xfrm>
                <a:off x="92710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4" name="Google Shape;2014;p47"/>
              <p:cNvSpPr/>
              <p:nvPr/>
            </p:nvSpPr>
            <p:spPr>
              <a:xfrm>
                <a:off x="111163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5" name="Google Shape;2015;p47"/>
              <p:cNvSpPr/>
              <p:nvPr/>
            </p:nvSpPr>
            <p:spPr>
              <a:xfrm>
                <a:off x="129622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6" name="Google Shape;2016;p47"/>
              <p:cNvSpPr/>
              <p:nvPr/>
            </p:nvSpPr>
            <p:spPr>
              <a:xfrm>
                <a:off x="148082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7" name="Google Shape;2017;p47"/>
              <p:cNvSpPr/>
              <p:nvPr/>
            </p:nvSpPr>
            <p:spPr>
              <a:xfrm>
                <a:off x="373316"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8" name="Google Shape;2018;p47"/>
              <p:cNvSpPr/>
              <p:nvPr/>
            </p:nvSpPr>
            <p:spPr>
              <a:xfrm>
                <a:off x="373316"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9" name="Google Shape;2019;p47"/>
              <p:cNvSpPr/>
              <p:nvPr/>
            </p:nvSpPr>
            <p:spPr>
              <a:xfrm>
                <a:off x="373316"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0" name="Google Shape;2020;p47"/>
              <p:cNvSpPr/>
              <p:nvPr/>
            </p:nvSpPr>
            <p:spPr>
              <a:xfrm>
                <a:off x="373316"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1" name="Google Shape;2021;p47"/>
              <p:cNvSpPr/>
              <p:nvPr/>
            </p:nvSpPr>
            <p:spPr>
              <a:xfrm>
                <a:off x="373316"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2" name="Google Shape;2022;p47"/>
              <p:cNvSpPr/>
              <p:nvPr/>
            </p:nvSpPr>
            <p:spPr>
              <a:xfrm>
                <a:off x="373316"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3" name="Google Shape;2023;p47"/>
              <p:cNvSpPr/>
              <p:nvPr/>
            </p:nvSpPr>
            <p:spPr>
              <a:xfrm>
                <a:off x="373316"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4" name="Google Shape;2024;p47"/>
              <p:cNvSpPr/>
              <p:nvPr/>
            </p:nvSpPr>
            <p:spPr>
              <a:xfrm>
                <a:off x="373316"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nvGrpSpPr>
            <p:cNvPr id="2025" name="Google Shape;2025;p47"/>
            <p:cNvGrpSpPr/>
            <p:nvPr/>
          </p:nvGrpSpPr>
          <p:grpSpPr>
            <a:xfrm>
              <a:off x="288463" y="3729601"/>
              <a:ext cx="685212" cy="687570"/>
              <a:chOff x="288463" y="3729601"/>
              <a:chExt cx="685212" cy="687570"/>
            </a:xfrm>
          </p:grpSpPr>
          <p:sp>
            <p:nvSpPr>
              <p:cNvPr id="2026" name="Google Shape;2026;p47"/>
              <p:cNvSpPr/>
              <p:nvPr/>
            </p:nvSpPr>
            <p:spPr>
              <a:xfrm>
                <a:off x="288463" y="3729601"/>
                <a:ext cx="685212" cy="687570"/>
              </a:xfrm>
              <a:custGeom>
                <a:rect b="b" l="l" r="r" t="t"/>
                <a:pathLst>
                  <a:path extrusionOk="0" h="926020" w="922845">
                    <a:moveTo>
                      <a:pt x="204724" y="925894"/>
                    </a:moveTo>
                    <a:lnTo>
                      <a:pt x="204724" y="833438"/>
                    </a:lnTo>
                    <a:lnTo>
                      <a:pt x="102362" y="833438"/>
                    </a:lnTo>
                    <a:lnTo>
                      <a:pt x="102362" y="740982"/>
                    </a:lnTo>
                    <a:lnTo>
                      <a:pt x="0" y="740982"/>
                    </a:lnTo>
                    <a:lnTo>
                      <a:pt x="0" y="555371"/>
                    </a:lnTo>
                    <a:lnTo>
                      <a:pt x="102362" y="555371"/>
                    </a:lnTo>
                    <a:lnTo>
                      <a:pt x="102362" y="462915"/>
                    </a:lnTo>
                    <a:lnTo>
                      <a:pt x="307150" y="462915"/>
                    </a:lnTo>
                    <a:lnTo>
                      <a:pt x="307150" y="370459"/>
                    </a:lnTo>
                    <a:lnTo>
                      <a:pt x="718122" y="370459"/>
                    </a:lnTo>
                    <a:lnTo>
                      <a:pt x="718122" y="277368"/>
                    </a:lnTo>
                    <a:lnTo>
                      <a:pt x="615061" y="277368"/>
                    </a:lnTo>
                    <a:lnTo>
                      <a:pt x="615061" y="184912"/>
                    </a:lnTo>
                    <a:lnTo>
                      <a:pt x="307213" y="184912"/>
                    </a:lnTo>
                    <a:lnTo>
                      <a:pt x="307213" y="277368"/>
                    </a:lnTo>
                    <a:lnTo>
                      <a:pt x="63" y="277368"/>
                    </a:lnTo>
                    <a:lnTo>
                      <a:pt x="63" y="184912"/>
                    </a:lnTo>
                    <a:lnTo>
                      <a:pt x="102425" y="184912"/>
                    </a:lnTo>
                    <a:lnTo>
                      <a:pt x="102425" y="92456"/>
                    </a:lnTo>
                    <a:lnTo>
                      <a:pt x="204788" y="92456"/>
                    </a:lnTo>
                    <a:lnTo>
                      <a:pt x="204788" y="0"/>
                    </a:lnTo>
                    <a:lnTo>
                      <a:pt x="718122" y="0"/>
                    </a:lnTo>
                    <a:lnTo>
                      <a:pt x="718122" y="92456"/>
                    </a:lnTo>
                    <a:lnTo>
                      <a:pt x="820484" y="92456"/>
                    </a:lnTo>
                    <a:lnTo>
                      <a:pt x="820484" y="184912"/>
                    </a:lnTo>
                    <a:lnTo>
                      <a:pt x="922845" y="184912"/>
                    </a:lnTo>
                    <a:lnTo>
                      <a:pt x="922845" y="926021"/>
                    </a:lnTo>
                    <a:lnTo>
                      <a:pt x="718058" y="926021"/>
                    </a:lnTo>
                    <a:lnTo>
                      <a:pt x="718058" y="833565"/>
                    </a:lnTo>
                    <a:lnTo>
                      <a:pt x="614998" y="833565"/>
                    </a:lnTo>
                    <a:lnTo>
                      <a:pt x="614998" y="926021"/>
                    </a:lnTo>
                    <a:lnTo>
                      <a:pt x="204724" y="926021"/>
                    </a:lnTo>
                    <a:close/>
                    <a:moveTo>
                      <a:pt x="614998" y="740918"/>
                    </a:moveTo>
                    <a:lnTo>
                      <a:pt x="614998" y="648462"/>
                    </a:lnTo>
                    <a:lnTo>
                      <a:pt x="718058" y="648462"/>
                    </a:lnTo>
                    <a:lnTo>
                      <a:pt x="718058" y="462852"/>
                    </a:lnTo>
                    <a:lnTo>
                      <a:pt x="614998" y="462852"/>
                    </a:lnTo>
                    <a:lnTo>
                      <a:pt x="614998" y="555308"/>
                    </a:lnTo>
                    <a:lnTo>
                      <a:pt x="255968" y="555308"/>
                    </a:lnTo>
                    <a:lnTo>
                      <a:pt x="255968" y="740918"/>
                    </a:lnTo>
                    <a:lnTo>
                      <a:pt x="614998" y="74091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chemeClr val="dk1"/>
                  </a:solidFill>
                </a:endParaRPr>
              </a:p>
            </p:txBody>
          </p:sp>
          <p:sp>
            <p:nvSpPr>
              <p:cNvPr id="2027" name="Google Shape;2027;p47"/>
              <p:cNvSpPr/>
              <p:nvPr/>
            </p:nvSpPr>
            <p:spPr>
              <a:xfrm>
                <a:off x="425385" y="4318234"/>
                <a:ext cx="250690" cy="98446"/>
              </a:xfrm>
              <a:custGeom>
                <a:rect b="b" l="l" r="r" t="t"/>
                <a:pathLst>
                  <a:path extrusionOk="0" h="132587" w="337629">
                    <a:moveTo>
                      <a:pt x="0" y="0"/>
                    </a:moveTo>
                    <a:lnTo>
                      <a:pt x="337630" y="0"/>
                    </a:lnTo>
                    <a:lnTo>
                      <a:pt x="337630"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8" name="Google Shape;2028;p47"/>
              <p:cNvSpPr/>
              <p:nvPr/>
            </p:nvSpPr>
            <p:spPr>
              <a:xfrm>
                <a:off x="722694" y="4043401"/>
                <a:ext cx="250690" cy="98446"/>
              </a:xfrm>
              <a:custGeom>
                <a:rect b="b" l="l" r="r" t="t"/>
                <a:pathLst>
                  <a:path extrusionOk="0" h="132587" w="337629">
                    <a:moveTo>
                      <a:pt x="0" y="0"/>
                    </a:moveTo>
                    <a:lnTo>
                      <a:pt x="337629" y="0"/>
                    </a:lnTo>
                    <a:lnTo>
                      <a:pt x="337629"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sp>
        <p:nvSpPr>
          <p:cNvPr id="2029" name="Google Shape;2029;p47"/>
          <p:cNvSpPr txBox="1"/>
          <p:nvPr>
            <p:ph idx="4" type="subTitle"/>
          </p:nvPr>
        </p:nvSpPr>
        <p:spPr>
          <a:xfrm>
            <a:off x="516425" y="2548200"/>
            <a:ext cx="3736200" cy="1754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lang="en" sz="1700"/>
              <a:t>ETL is a process to extract data from a starting data source, transform the data in some fashion, then load it into another data store.</a:t>
            </a:r>
            <a:endParaRPr sz="1700"/>
          </a:p>
          <a:p>
            <a:pPr indent="0" lvl="0" marL="0" rtl="0" algn="l">
              <a:spcBef>
                <a:spcPts val="0"/>
              </a:spcBef>
              <a:spcAft>
                <a:spcPts val="0"/>
              </a:spcAft>
              <a:buNone/>
            </a:pPr>
            <a:r>
              <a:t/>
            </a:r>
            <a:endParaRPr sz="1700">
              <a:latin typeface="Lexend SemiBold"/>
              <a:ea typeface="Lexend SemiBold"/>
              <a:cs typeface="Lexend SemiBold"/>
              <a:sym typeface="Lexend SemiBold"/>
            </a:endParaRPr>
          </a:p>
        </p:txBody>
      </p:sp>
      <p:sp>
        <p:nvSpPr>
          <p:cNvPr id="2030" name="Google Shape;2030;p47"/>
          <p:cNvSpPr txBox="1"/>
          <p:nvPr>
            <p:ph type="title"/>
          </p:nvPr>
        </p:nvSpPr>
        <p:spPr>
          <a:xfrm>
            <a:off x="209775" y="468575"/>
            <a:ext cx="6173400" cy="84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a:t>
            </a:r>
            <a:r>
              <a:rPr lang="en">
                <a:solidFill>
                  <a:schemeClr val="lt1"/>
                </a:solidFill>
              </a:rPr>
              <a:t>ETL ?</a:t>
            </a:r>
            <a:endParaRPr>
              <a:solidFill>
                <a:schemeClr val="lt1"/>
              </a:solidFill>
            </a:endParaRPr>
          </a:p>
        </p:txBody>
      </p:sp>
      <p:pic>
        <p:nvPicPr>
          <p:cNvPr id="2031" name="Google Shape;2031;p47"/>
          <p:cNvPicPr preferRelativeResize="0"/>
          <p:nvPr/>
        </p:nvPicPr>
        <p:blipFill>
          <a:blip r:embed="rId3">
            <a:alphaModFix/>
          </a:blip>
          <a:stretch>
            <a:fillRect/>
          </a:stretch>
        </p:blipFill>
        <p:spPr>
          <a:xfrm>
            <a:off x="4948644" y="2489325"/>
            <a:ext cx="4014787" cy="1171575"/>
          </a:xfrm>
          <a:prstGeom prst="rect">
            <a:avLst/>
          </a:prstGeom>
          <a:noFill/>
          <a:ln>
            <a:noFill/>
          </a:ln>
        </p:spPr>
      </p:pic>
      <p:sp>
        <p:nvSpPr>
          <p:cNvPr id="2032" name="Google Shape;2032;p47"/>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033" name="Google Shape;2033;p47"/>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sp>
        <p:nvSpPr>
          <p:cNvPr id="2034" name="Google Shape;2034;p47"/>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sp>
        <p:nvSpPr>
          <p:cNvPr id="2587" name="Google Shape;2587;p74"/>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8" name="Google Shape;2588;p74"/>
          <p:cNvSpPr txBox="1"/>
          <p:nvPr>
            <p:ph type="title"/>
          </p:nvPr>
        </p:nvSpPr>
        <p:spPr>
          <a:xfrm>
            <a:off x="209775" y="468575"/>
            <a:ext cx="8522400" cy="6834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600"/>
              <a:t>Pipeline graphs vs. sequential scripts</a:t>
            </a:r>
            <a:endParaRPr sz="3600"/>
          </a:p>
        </p:txBody>
      </p:sp>
      <p:sp>
        <p:nvSpPr>
          <p:cNvPr id="2589" name="Google Shape;2589;p74"/>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590" name="Google Shape;2590;p74"/>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591" name="Google Shape;2591;p74"/>
          <p:cNvGrpSpPr/>
          <p:nvPr/>
        </p:nvGrpSpPr>
        <p:grpSpPr>
          <a:xfrm>
            <a:off x="427350" y="1434150"/>
            <a:ext cx="277873" cy="68400"/>
            <a:chOff x="520925" y="1460325"/>
            <a:chExt cx="277873" cy="68400"/>
          </a:xfrm>
        </p:grpSpPr>
        <p:sp>
          <p:nvSpPr>
            <p:cNvPr id="2592" name="Google Shape;2592;p74"/>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3" name="Google Shape;2593;p74"/>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4" name="Google Shape;2594;p74"/>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95" name="Google Shape;2595;p74"/>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596" name="Google Shape;2596;p74"/>
          <p:cNvSpPr txBox="1"/>
          <p:nvPr/>
        </p:nvSpPr>
        <p:spPr>
          <a:xfrm>
            <a:off x="4605525" y="1747150"/>
            <a:ext cx="4166700" cy="2770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Sarabun"/>
              <a:buAutoNum type="arabicPeriod"/>
            </a:pPr>
            <a:r>
              <a:rPr b="1" lang="en" sz="1200">
                <a:latin typeface="Sarabun"/>
                <a:ea typeface="Sarabun"/>
                <a:cs typeface="Sarabun"/>
                <a:sym typeface="Sarabun"/>
              </a:rPr>
              <a:t>Prepare the sales data by doing the following:</a:t>
            </a:r>
            <a:endParaRPr b="1" sz="1200">
              <a:latin typeface="Sarabun"/>
              <a:ea typeface="Sarabun"/>
              <a:cs typeface="Sarabun"/>
              <a:sym typeface="Sarabun"/>
            </a:endParaRPr>
          </a:p>
          <a:p>
            <a:pPr indent="457200" lvl="0" marL="0" rtl="0" algn="l">
              <a:spcBef>
                <a:spcPts val="0"/>
              </a:spcBef>
              <a:spcAft>
                <a:spcPts val="0"/>
              </a:spcAft>
              <a:buNone/>
            </a:pPr>
            <a:r>
              <a:rPr b="1" lang="en" sz="1200">
                <a:latin typeface="Sarabun"/>
                <a:ea typeface="Sarabun"/>
                <a:cs typeface="Sarabun"/>
                <a:sym typeface="Sarabun"/>
              </a:rPr>
              <a:t>– Fetching the sales data from the source system</a:t>
            </a:r>
            <a:endParaRPr b="1" sz="1200">
              <a:latin typeface="Sarabun"/>
              <a:ea typeface="Sarabun"/>
              <a:cs typeface="Sarabun"/>
              <a:sym typeface="Sarabun"/>
            </a:endParaRPr>
          </a:p>
          <a:p>
            <a:pPr indent="0" lvl="0" marL="457200" rtl="0" algn="l">
              <a:spcBef>
                <a:spcPts val="0"/>
              </a:spcBef>
              <a:spcAft>
                <a:spcPts val="0"/>
              </a:spcAft>
              <a:buNone/>
            </a:pPr>
            <a:r>
              <a:rPr b="1" lang="en" sz="1200">
                <a:latin typeface="Sarabun"/>
                <a:ea typeface="Sarabun"/>
                <a:cs typeface="Sarabun"/>
                <a:sym typeface="Sarabun"/>
              </a:rPr>
              <a:t>– Cleaning/transforming the sales data to fit requirements</a:t>
            </a:r>
            <a:endParaRPr b="1" sz="1200">
              <a:latin typeface="Sarabun"/>
              <a:ea typeface="Sarabun"/>
              <a:cs typeface="Sarabun"/>
              <a:sym typeface="Sarabun"/>
            </a:endParaRPr>
          </a:p>
          <a:p>
            <a:pPr indent="-304800" lvl="0" marL="457200" rtl="0" algn="l">
              <a:spcBef>
                <a:spcPts val="0"/>
              </a:spcBef>
              <a:spcAft>
                <a:spcPts val="0"/>
              </a:spcAft>
              <a:buSzPts val="1200"/>
              <a:buFont typeface="Sarabun"/>
              <a:buAutoNum type="arabicPeriod"/>
            </a:pPr>
            <a:r>
              <a:rPr b="1" lang="en" sz="1200">
                <a:latin typeface="Sarabun"/>
                <a:ea typeface="Sarabun"/>
                <a:cs typeface="Sarabun"/>
                <a:sym typeface="Sarabun"/>
              </a:rPr>
              <a:t>Prepare the weather data by doing the following:</a:t>
            </a:r>
            <a:endParaRPr b="1" sz="1200">
              <a:latin typeface="Sarabun"/>
              <a:ea typeface="Sarabun"/>
              <a:cs typeface="Sarabun"/>
              <a:sym typeface="Sarabun"/>
            </a:endParaRPr>
          </a:p>
          <a:p>
            <a:pPr indent="457200" lvl="0" marL="0" rtl="0" algn="l">
              <a:spcBef>
                <a:spcPts val="0"/>
              </a:spcBef>
              <a:spcAft>
                <a:spcPts val="0"/>
              </a:spcAft>
              <a:buNone/>
            </a:pPr>
            <a:r>
              <a:rPr b="1" lang="en" sz="1200">
                <a:latin typeface="Sarabun"/>
                <a:ea typeface="Sarabun"/>
                <a:cs typeface="Sarabun"/>
                <a:sym typeface="Sarabun"/>
              </a:rPr>
              <a:t>– Fetching the weather forecast data from an API</a:t>
            </a:r>
            <a:endParaRPr b="1" sz="1200">
              <a:latin typeface="Sarabun"/>
              <a:ea typeface="Sarabun"/>
              <a:cs typeface="Sarabun"/>
              <a:sym typeface="Sarabun"/>
            </a:endParaRPr>
          </a:p>
          <a:p>
            <a:pPr indent="0" lvl="0" marL="457200" rtl="0" algn="l">
              <a:spcBef>
                <a:spcPts val="0"/>
              </a:spcBef>
              <a:spcAft>
                <a:spcPts val="0"/>
              </a:spcAft>
              <a:buNone/>
            </a:pPr>
            <a:r>
              <a:rPr b="1" lang="en" sz="1200">
                <a:latin typeface="Sarabun"/>
                <a:ea typeface="Sarabun"/>
                <a:cs typeface="Sarabun"/>
                <a:sym typeface="Sarabun"/>
              </a:rPr>
              <a:t>– Cleaning/transforming the weather data to fit requirements</a:t>
            </a:r>
            <a:endParaRPr b="1" sz="1200">
              <a:latin typeface="Sarabun"/>
              <a:ea typeface="Sarabun"/>
              <a:cs typeface="Sarabun"/>
              <a:sym typeface="Sarabun"/>
            </a:endParaRPr>
          </a:p>
          <a:p>
            <a:pPr indent="-304800" lvl="0" marL="457200" rtl="0" algn="l">
              <a:spcBef>
                <a:spcPts val="0"/>
              </a:spcBef>
              <a:spcAft>
                <a:spcPts val="0"/>
              </a:spcAft>
              <a:buSzPts val="1200"/>
              <a:buFont typeface="Sarabun"/>
              <a:buAutoNum type="arabicPeriod"/>
            </a:pPr>
            <a:r>
              <a:rPr b="1" lang="en" sz="1200">
                <a:latin typeface="Sarabun"/>
                <a:ea typeface="Sarabun"/>
                <a:cs typeface="Sarabun"/>
                <a:sym typeface="Sarabun"/>
              </a:rPr>
              <a:t>Combine the sales and weather data sets to create the combined data set that can be used as input for creating a predictive ML model.</a:t>
            </a:r>
            <a:endParaRPr b="1" sz="1200">
              <a:latin typeface="Sarabun"/>
              <a:ea typeface="Sarabun"/>
              <a:cs typeface="Sarabun"/>
              <a:sym typeface="Sarabun"/>
            </a:endParaRPr>
          </a:p>
          <a:p>
            <a:pPr indent="-304800" lvl="0" marL="457200" rtl="0" algn="l">
              <a:spcBef>
                <a:spcPts val="0"/>
              </a:spcBef>
              <a:spcAft>
                <a:spcPts val="0"/>
              </a:spcAft>
              <a:buSzPts val="1200"/>
              <a:buFont typeface="Sarabun"/>
              <a:buAutoNum type="arabicPeriod"/>
            </a:pPr>
            <a:r>
              <a:rPr b="1" lang="en" sz="1200">
                <a:latin typeface="Sarabun"/>
                <a:ea typeface="Sarabun"/>
                <a:cs typeface="Sarabun"/>
                <a:sym typeface="Sarabun"/>
              </a:rPr>
              <a:t>Train the ML model using the combined data set.</a:t>
            </a:r>
            <a:endParaRPr b="1" sz="1200">
              <a:latin typeface="Sarabun"/>
              <a:ea typeface="Sarabun"/>
              <a:cs typeface="Sarabun"/>
              <a:sym typeface="Sarabun"/>
            </a:endParaRPr>
          </a:p>
          <a:p>
            <a:pPr indent="-304800" lvl="0" marL="457200" rtl="0" algn="l">
              <a:spcBef>
                <a:spcPts val="0"/>
              </a:spcBef>
              <a:spcAft>
                <a:spcPts val="0"/>
              </a:spcAft>
              <a:buSzPts val="1200"/>
              <a:buFont typeface="Sarabun"/>
              <a:buAutoNum type="arabicPeriod"/>
            </a:pPr>
            <a:r>
              <a:rPr b="1" lang="en" sz="1200">
                <a:latin typeface="Sarabun"/>
                <a:ea typeface="Sarabun"/>
                <a:cs typeface="Sarabun"/>
                <a:sym typeface="Sarabun"/>
              </a:rPr>
              <a:t>Deploy the ML model so that it can be used by the business.</a:t>
            </a:r>
            <a:endParaRPr b="1" sz="1200">
              <a:latin typeface="Sarabun"/>
              <a:ea typeface="Sarabun"/>
              <a:cs typeface="Sarabun"/>
              <a:sym typeface="Sarabun"/>
            </a:endParaRPr>
          </a:p>
        </p:txBody>
      </p:sp>
      <p:pic>
        <p:nvPicPr>
          <p:cNvPr id="2597" name="Google Shape;2597;p74"/>
          <p:cNvPicPr preferRelativeResize="0"/>
          <p:nvPr/>
        </p:nvPicPr>
        <p:blipFill>
          <a:blip r:embed="rId3">
            <a:alphaModFix/>
          </a:blip>
          <a:stretch>
            <a:fillRect/>
          </a:stretch>
        </p:blipFill>
        <p:spPr>
          <a:xfrm>
            <a:off x="621725" y="1685150"/>
            <a:ext cx="3907600" cy="1556100"/>
          </a:xfrm>
          <a:prstGeom prst="rect">
            <a:avLst/>
          </a:prstGeom>
          <a:noFill/>
          <a:ln>
            <a:noFill/>
          </a:ln>
        </p:spPr>
      </p:pic>
      <p:pic>
        <p:nvPicPr>
          <p:cNvPr id="2598" name="Google Shape;2598;p74"/>
          <p:cNvPicPr preferRelativeResize="0"/>
          <p:nvPr/>
        </p:nvPicPr>
        <p:blipFill>
          <a:blip r:embed="rId4">
            <a:alphaModFix/>
          </a:blip>
          <a:stretch>
            <a:fillRect/>
          </a:stretch>
        </p:blipFill>
        <p:spPr>
          <a:xfrm>
            <a:off x="461206" y="3390894"/>
            <a:ext cx="4228624" cy="8513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75"/>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4" name="Google Shape;2604;p75"/>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The graph view in Airflow’s web interface</a:t>
            </a:r>
            <a:endParaRPr sz="3200"/>
          </a:p>
        </p:txBody>
      </p:sp>
      <p:sp>
        <p:nvSpPr>
          <p:cNvPr id="2605" name="Google Shape;2605;p75"/>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606" name="Google Shape;2606;p75"/>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607" name="Google Shape;2607;p75"/>
          <p:cNvGrpSpPr/>
          <p:nvPr/>
        </p:nvGrpSpPr>
        <p:grpSpPr>
          <a:xfrm>
            <a:off x="427350" y="1434150"/>
            <a:ext cx="277873" cy="68400"/>
            <a:chOff x="520925" y="1460325"/>
            <a:chExt cx="277873" cy="68400"/>
          </a:xfrm>
        </p:grpSpPr>
        <p:sp>
          <p:nvSpPr>
            <p:cNvPr id="2608" name="Google Shape;2608;p75"/>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9" name="Google Shape;2609;p75"/>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0" name="Google Shape;2610;p75"/>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11" name="Google Shape;2611;p75"/>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612" name="Google Shape;2612;p75"/>
          <p:cNvPicPr preferRelativeResize="0"/>
          <p:nvPr/>
        </p:nvPicPr>
        <p:blipFill>
          <a:blip r:embed="rId3">
            <a:alphaModFix/>
          </a:blip>
          <a:stretch>
            <a:fillRect/>
          </a:stretch>
        </p:blipFill>
        <p:spPr>
          <a:xfrm>
            <a:off x="625426" y="1711200"/>
            <a:ext cx="7901051" cy="30385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76"/>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8" name="Google Shape;2618;p76"/>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The graph view in Airflow’s web interface</a:t>
            </a:r>
            <a:endParaRPr sz="3200"/>
          </a:p>
        </p:txBody>
      </p:sp>
      <p:sp>
        <p:nvSpPr>
          <p:cNvPr id="2619" name="Google Shape;2619;p76"/>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620" name="Google Shape;2620;p76"/>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621" name="Google Shape;2621;p76"/>
          <p:cNvGrpSpPr/>
          <p:nvPr/>
        </p:nvGrpSpPr>
        <p:grpSpPr>
          <a:xfrm>
            <a:off x="427350" y="1434150"/>
            <a:ext cx="277873" cy="68400"/>
            <a:chOff x="520925" y="1460325"/>
            <a:chExt cx="277873" cy="68400"/>
          </a:xfrm>
        </p:grpSpPr>
        <p:sp>
          <p:nvSpPr>
            <p:cNvPr id="2622" name="Google Shape;2622;p76"/>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3" name="Google Shape;2623;p76"/>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4" name="Google Shape;2624;p76"/>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25" name="Google Shape;2625;p76"/>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626" name="Google Shape;2626;p76"/>
          <p:cNvPicPr preferRelativeResize="0"/>
          <p:nvPr/>
        </p:nvPicPr>
        <p:blipFill>
          <a:blip r:embed="rId3">
            <a:alphaModFix/>
          </a:blip>
          <a:stretch>
            <a:fillRect/>
          </a:stretch>
        </p:blipFill>
        <p:spPr>
          <a:xfrm>
            <a:off x="1582463" y="1592750"/>
            <a:ext cx="5986976" cy="31556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77"/>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2" name="Google Shape;2632;p77"/>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Let’s build your first DAG</a:t>
            </a:r>
            <a:endParaRPr sz="3200"/>
          </a:p>
        </p:txBody>
      </p:sp>
      <p:sp>
        <p:nvSpPr>
          <p:cNvPr id="2633" name="Google Shape;2633;p77"/>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634" name="Google Shape;2634;p77"/>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635" name="Google Shape;2635;p77"/>
          <p:cNvGrpSpPr/>
          <p:nvPr/>
        </p:nvGrpSpPr>
        <p:grpSpPr>
          <a:xfrm>
            <a:off x="427350" y="1434150"/>
            <a:ext cx="277873" cy="68400"/>
            <a:chOff x="520925" y="1460325"/>
            <a:chExt cx="277873" cy="68400"/>
          </a:xfrm>
        </p:grpSpPr>
        <p:sp>
          <p:nvSpPr>
            <p:cNvPr id="2636" name="Google Shape;2636;p77"/>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7" name="Google Shape;2637;p77"/>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8" name="Google Shape;2638;p77"/>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39" name="Google Shape;2639;p77"/>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640" name="Google Shape;2640;p77"/>
          <p:cNvPicPr preferRelativeResize="0"/>
          <p:nvPr/>
        </p:nvPicPr>
        <p:blipFill>
          <a:blip r:embed="rId3">
            <a:alphaModFix/>
          </a:blip>
          <a:stretch>
            <a:fillRect/>
          </a:stretch>
        </p:blipFill>
        <p:spPr>
          <a:xfrm>
            <a:off x="1249950" y="1618904"/>
            <a:ext cx="6442048" cy="27680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78"/>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6" name="Google Shape;2646;p78"/>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Build Your First DAG</a:t>
            </a:r>
            <a:endParaRPr sz="3200"/>
          </a:p>
        </p:txBody>
      </p:sp>
      <p:sp>
        <p:nvSpPr>
          <p:cNvPr id="2647" name="Google Shape;2647;p78"/>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648" name="Google Shape;2648;p78"/>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649" name="Google Shape;2649;p78"/>
          <p:cNvGrpSpPr/>
          <p:nvPr/>
        </p:nvGrpSpPr>
        <p:grpSpPr>
          <a:xfrm>
            <a:off x="427350" y="1434150"/>
            <a:ext cx="277873" cy="68400"/>
            <a:chOff x="520925" y="1460325"/>
            <a:chExt cx="277873" cy="68400"/>
          </a:xfrm>
        </p:grpSpPr>
        <p:sp>
          <p:nvSpPr>
            <p:cNvPr id="2650" name="Google Shape;2650;p78"/>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1" name="Google Shape;2651;p78"/>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2" name="Google Shape;2652;p78"/>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53" name="Google Shape;2653;p78"/>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654" name="Google Shape;2654;p78"/>
          <p:cNvSpPr txBox="1"/>
          <p:nvPr/>
        </p:nvSpPr>
        <p:spPr>
          <a:xfrm>
            <a:off x="1209200" y="1592725"/>
            <a:ext cx="7287900" cy="311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100">
                <a:solidFill>
                  <a:srgbClr val="FFFFFF"/>
                </a:solidFill>
                <a:highlight>
                  <a:srgbClr val="406CB3"/>
                </a:highlight>
                <a:latin typeface="Consolas"/>
                <a:ea typeface="Consolas"/>
                <a:cs typeface="Consolas"/>
                <a:sym typeface="Consolas"/>
              </a:rPr>
              <a:t>Importing Packages</a:t>
            </a:r>
            <a:endParaRPr b="1" sz="2100">
              <a:solidFill>
                <a:srgbClr val="FFFFFF"/>
              </a:solidFill>
              <a:highlight>
                <a:srgbClr val="406CB3"/>
              </a:highlight>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from airflow import DAG</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from airflow.operators.dummy_operator import DummyOperator</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from airflow.utils import timezone</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b="1" lang="en" sz="2100">
                <a:solidFill>
                  <a:srgbClr val="FFFFFF"/>
                </a:solidFill>
                <a:highlight>
                  <a:srgbClr val="406CB3"/>
                </a:highlight>
                <a:latin typeface="Consolas"/>
                <a:ea typeface="Consolas"/>
                <a:cs typeface="Consolas"/>
                <a:sym typeface="Consolas"/>
              </a:rPr>
              <a:t>Setting Up default_args</a:t>
            </a:r>
            <a:endParaRPr b="1" sz="2100">
              <a:solidFill>
                <a:srgbClr val="FFFFFF"/>
              </a:solidFill>
              <a:highlight>
                <a:srgbClr val="406CB3"/>
              </a:highlight>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default_args =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    'owner': 'airflow',</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79"/>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0" name="Google Shape;2660;p79"/>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Build Your First DAG</a:t>
            </a:r>
            <a:endParaRPr sz="3200"/>
          </a:p>
        </p:txBody>
      </p:sp>
      <p:sp>
        <p:nvSpPr>
          <p:cNvPr id="2661" name="Google Shape;2661;p79"/>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662" name="Google Shape;2662;p79"/>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663" name="Google Shape;2663;p79"/>
          <p:cNvGrpSpPr/>
          <p:nvPr/>
        </p:nvGrpSpPr>
        <p:grpSpPr>
          <a:xfrm>
            <a:off x="427350" y="1434150"/>
            <a:ext cx="277873" cy="68400"/>
            <a:chOff x="520925" y="1460325"/>
            <a:chExt cx="277873" cy="68400"/>
          </a:xfrm>
        </p:grpSpPr>
        <p:sp>
          <p:nvSpPr>
            <p:cNvPr id="2664" name="Google Shape;2664;p79"/>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5" name="Google Shape;2665;p79"/>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6" name="Google Shape;2666;p79"/>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67" name="Google Shape;2667;p79"/>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668" name="Google Shape;2668;p79"/>
          <p:cNvSpPr txBox="1"/>
          <p:nvPr/>
        </p:nvSpPr>
        <p:spPr>
          <a:xfrm>
            <a:off x="1209200" y="1592725"/>
            <a:ext cx="7287900" cy="32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FFFFF"/>
                </a:solidFill>
                <a:highlight>
                  <a:srgbClr val="406CB3"/>
                </a:highlight>
                <a:latin typeface="Consolas"/>
                <a:ea typeface="Consolas"/>
                <a:cs typeface="Consolas"/>
                <a:sym typeface="Consolas"/>
              </a:rPr>
              <a:t>Defining DAG, Tasks, and Operators</a:t>
            </a:r>
            <a:endParaRPr b="1" sz="1300">
              <a:solidFill>
                <a:srgbClr val="FFFFFF"/>
              </a:solidFill>
              <a:highlight>
                <a:srgbClr val="406CB3"/>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with DAG(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'my_1st_dag',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schedule_interval='*/5 * * *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default_args=default_args,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start_date=timezone.datetime(2020, 7,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tags = ['ETL','Hello World'],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catchup=False,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as dag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t1 = DummyOperator(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task_id='my_1st_dummy_task',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dag=dag,)</a:t>
            </a:r>
            <a:endParaRPr sz="1000">
              <a:solidFill>
                <a:schemeClr val="dk1"/>
              </a:solidFill>
              <a:latin typeface="Consolas"/>
              <a:ea typeface="Consolas"/>
              <a:cs typeface="Consolas"/>
              <a:sym typeface="Consolas"/>
            </a:endParaRPr>
          </a:p>
          <a:p>
            <a:pPr indent="1270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t2 = DummyOperator(</a:t>
            </a:r>
            <a:endParaRPr sz="1000">
              <a:solidFill>
                <a:schemeClr val="dk1"/>
              </a:solidFill>
              <a:latin typeface="Consolas"/>
              <a:ea typeface="Consolas"/>
              <a:cs typeface="Consolas"/>
              <a:sym typeface="Consolas"/>
            </a:endParaRPr>
          </a:p>
          <a:p>
            <a:pPr indent="1270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task_id='my_2nd_dummy_task',</a:t>
            </a:r>
            <a:endParaRPr sz="1000">
              <a:solidFill>
                <a:schemeClr val="dk1"/>
              </a:solidFill>
              <a:latin typeface="Consolas"/>
              <a:ea typeface="Consolas"/>
              <a:cs typeface="Consolas"/>
              <a:sym typeface="Consolas"/>
            </a:endParaRPr>
          </a:p>
          <a:p>
            <a:pPr indent="1270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dag=dag,)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t1 &gt;&gt; t2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1000">
              <a:solidFill>
                <a:srgbClr val="FFFFFF"/>
              </a:solidFill>
              <a:highlight>
                <a:srgbClr val="406CB3"/>
              </a:highlight>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80"/>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4" name="Google Shape;2674;p80"/>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Tasks vs. operators</a:t>
            </a:r>
            <a:endParaRPr sz="3200"/>
          </a:p>
        </p:txBody>
      </p:sp>
      <p:sp>
        <p:nvSpPr>
          <p:cNvPr id="2675" name="Google Shape;2675;p80"/>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676" name="Google Shape;2676;p80"/>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677" name="Google Shape;2677;p80"/>
          <p:cNvGrpSpPr/>
          <p:nvPr/>
        </p:nvGrpSpPr>
        <p:grpSpPr>
          <a:xfrm>
            <a:off x="427350" y="1434150"/>
            <a:ext cx="277873" cy="68400"/>
            <a:chOff x="520925" y="1460325"/>
            <a:chExt cx="277873" cy="68400"/>
          </a:xfrm>
        </p:grpSpPr>
        <p:sp>
          <p:nvSpPr>
            <p:cNvPr id="2678" name="Google Shape;2678;p80"/>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9" name="Google Shape;2679;p80"/>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0" name="Google Shape;2680;p80"/>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81" name="Google Shape;2681;p80"/>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682" name="Google Shape;2682;p80"/>
          <p:cNvPicPr preferRelativeResize="0"/>
          <p:nvPr/>
        </p:nvPicPr>
        <p:blipFill>
          <a:blip r:embed="rId3">
            <a:alphaModFix/>
          </a:blip>
          <a:stretch>
            <a:fillRect/>
          </a:stretch>
        </p:blipFill>
        <p:spPr>
          <a:xfrm>
            <a:off x="1670950" y="3081804"/>
            <a:ext cx="5894549" cy="1466200"/>
          </a:xfrm>
          <a:prstGeom prst="rect">
            <a:avLst/>
          </a:prstGeom>
          <a:noFill/>
          <a:ln>
            <a:noFill/>
          </a:ln>
          <a:effectLst>
            <a:outerShdw blurRad="57150" rotWithShape="0" algn="bl" dist="19050">
              <a:srgbClr val="000000">
                <a:alpha val="11000"/>
              </a:srgbClr>
            </a:outerShdw>
          </a:effectLst>
        </p:spPr>
      </p:pic>
      <p:sp>
        <p:nvSpPr>
          <p:cNvPr id="2683" name="Google Shape;2683;p80"/>
          <p:cNvSpPr txBox="1"/>
          <p:nvPr/>
        </p:nvSpPr>
        <p:spPr>
          <a:xfrm>
            <a:off x="822325" y="1599038"/>
            <a:ext cx="7591800" cy="11082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rgbClr val="51A620"/>
                </a:solidFill>
                <a:latin typeface="Sarabun"/>
                <a:ea typeface="Sarabun"/>
                <a:cs typeface="Sarabun"/>
                <a:sym typeface="Sarabun"/>
              </a:rPr>
              <a:t>DAGs </a:t>
            </a:r>
            <a:r>
              <a:rPr b="1" lang="en" sz="2000">
                <a:solidFill>
                  <a:schemeClr val="dk1"/>
                </a:solidFill>
                <a:latin typeface="Sarabun"/>
                <a:ea typeface="Sarabun"/>
                <a:cs typeface="Sarabun"/>
                <a:sym typeface="Sarabun"/>
              </a:rPr>
              <a:t>and </a:t>
            </a:r>
            <a:r>
              <a:rPr b="1" lang="en" sz="2000">
                <a:solidFill>
                  <a:srgbClr val="CC0000"/>
                </a:solidFill>
                <a:latin typeface="Sarabun"/>
                <a:ea typeface="Sarabun"/>
                <a:cs typeface="Sarabun"/>
                <a:sym typeface="Sarabun"/>
              </a:rPr>
              <a:t>operators </a:t>
            </a:r>
            <a:r>
              <a:rPr b="1" lang="en" sz="2000">
                <a:solidFill>
                  <a:schemeClr val="dk1"/>
                </a:solidFill>
                <a:latin typeface="Sarabun"/>
                <a:ea typeface="Sarabun"/>
                <a:cs typeface="Sarabun"/>
                <a:sym typeface="Sarabun"/>
              </a:rPr>
              <a:t>are used by Airflow users. </a:t>
            </a:r>
            <a:r>
              <a:rPr b="1" lang="en" sz="2000">
                <a:solidFill>
                  <a:srgbClr val="406CB3"/>
                </a:solidFill>
                <a:latin typeface="Sarabun"/>
                <a:ea typeface="Sarabun"/>
                <a:cs typeface="Sarabun"/>
                <a:sym typeface="Sarabun"/>
              </a:rPr>
              <a:t>Tasks </a:t>
            </a:r>
            <a:r>
              <a:rPr b="1" lang="en" sz="2000">
                <a:solidFill>
                  <a:schemeClr val="dk1"/>
                </a:solidFill>
                <a:latin typeface="Sarabun"/>
                <a:ea typeface="Sarabun"/>
                <a:cs typeface="Sarabun"/>
                <a:sym typeface="Sarabun"/>
              </a:rPr>
              <a:t>are</a:t>
            </a:r>
            <a:endParaRPr b="1" sz="2000">
              <a:solidFill>
                <a:schemeClr val="dk1"/>
              </a:solidFill>
              <a:latin typeface="Sarabun"/>
              <a:ea typeface="Sarabun"/>
              <a:cs typeface="Sarabun"/>
              <a:sym typeface="Sarabun"/>
            </a:endParaRPr>
          </a:p>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internal components to manage </a:t>
            </a:r>
            <a:r>
              <a:rPr b="1" lang="en" sz="2000">
                <a:solidFill>
                  <a:srgbClr val="222222"/>
                </a:solidFill>
                <a:latin typeface="Sarabun"/>
                <a:ea typeface="Sarabun"/>
                <a:cs typeface="Sarabun"/>
                <a:sym typeface="Sarabun"/>
              </a:rPr>
              <a:t>operator </a:t>
            </a:r>
            <a:r>
              <a:rPr b="1" lang="en" sz="2000">
                <a:solidFill>
                  <a:schemeClr val="dk1"/>
                </a:solidFill>
                <a:latin typeface="Sarabun"/>
                <a:ea typeface="Sarabun"/>
                <a:cs typeface="Sarabun"/>
                <a:sym typeface="Sarabun"/>
              </a:rPr>
              <a:t>state and display state</a:t>
            </a:r>
            <a:endParaRPr b="1" sz="2000">
              <a:solidFill>
                <a:schemeClr val="dk1"/>
              </a:solidFill>
              <a:latin typeface="Sarabun"/>
              <a:ea typeface="Sarabun"/>
              <a:cs typeface="Sarabun"/>
              <a:sym typeface="Sarabun"/>
            </a:endParaRPr>
          </a:p>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changes (e.g., started/finished) to the user.</a:t>
            </a:r>
            <a:endParaRPr b="1" sz="2000">
              <a:solidFill>
                <a:schemeClr val="dk1"/>
              </a:solidFill>
              <a:latin typeface="Sarabun"/>
              <a:ea typeface="Sarabun"/>
              <a:cs typeface="Sarabun"/>
              <a:sym typeface="Sarabu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sp>
        <p:nvSpPr>
          <p:cNvPr id="2688" name="Google Shape;2688;p81"/>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9" name="Google Shape;2689;p81"/>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Basic operators</a:t>
            </a:r>
            <a:endParaRPr sz="3200"/>
          </a:p>
        </p:txBody>
      </p:sp>
      <p:sp>
        <p:nvSpPr>
          <p:cNvPr id="2690" name="Google Shape;2690;p81"/>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691" name="Google Shape;2691;p81"/>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692" name="Google Shape;2692;p81"/>
          <p:cNvGrpSpPr/>
          <p:nvPr/>
        </p:nvGrpSpPr>
        <p:grpSpPr>
          <a:xfrm>
            <a:off x="427350" y="1434150"/>
            <a:ext cx="277873" cy="68400"/>
            <a:chOff x="520925" y="1460325"/>
            <a:chExt cx="277873" cy="68400"/>
          </a:xfrm>
        </p:grpSpPr>
        <p:sp>
          <p:nvSpPr>
            <p:cNvPr id="2693" name="Google Shape;2693;p81"/>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4" name="Google Shape;2694;p81"/>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5" name="Google Shape;2695;p81"/>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96" name="Google Shape;2696;p81"/>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697" name="Google Shape;2697;p81"/>
          <p:cNvSpPr txBox="1"/>
          <p:nvPr/>
        </p:nvSpPr>
        <p:spPr>
          <a:xfrm>
            <a:off x="822325" y="1599038"/>
            <a:ext cx="7591800" cy="31092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A workflow is made up of tasks and each task is an operator. Now, </a:t>
            </a:r>
            <a:r>
              <a:rPr b="1" lang="en" sz="2000">
                <a:solidFill>
                  <a:srgbClr val="0190BA"/>
                </a:solidFill>
                <a:latin typeface="Sarabun"/>
                <a:ea typeface="Sarabun"/>
                <a:cs typeface="Sarabun"/>
                <a:sym typeface="Sarabun"/>
              </a:rPr>
              <a:t>what is an operator? </a:t>
            </a:r>
            <a:r>
              <a:rPr b="1" lang="en" sz="2000">
                <a:solidFill>
                  <a:schemeClr val="dk1"/>
                </a:solidFill>
                <a:latin typeface="Sarabun"/>
                <a:ea typeface="Sarabun"/>
                <a:cs typeface="Sarabun"/>
                <a:sym typeface="Sarabun"/>
              </a:rPr>
              <a:t>An operator a python class that does some work for you. These classes are provided by airflow itself. Some basic operators are</a:t>
            </a:r>
            <a:endParaRPr b="1" sz="1500">
              <a:solidFill>
                <a:schemeClr val="dk1"/>
              </a:solidFill>
              <a:latin typeface="Sarabun"/>
              <a:ea typeface="Sarabun"/>
              <a:cs typeface="Sarabun"/>
              <a:sym typeface="Sarabun"/>
            </a:endParaRPr>
          </a:p>
          <a:p>
            <a:pPr indent="-355600" lvl="0" marL="457200" rtl="0" algn="just">
              <a:lnSpc>
                <a:spcPct val="150000"/>
              </a:lnSpc>
              <a:spcBef>
                <a:spcPts val="0"/>
              </a:spcBef>
              <a:spcAft>
                <a:spcPts val="0"/>
              </a:spcAft>
              <a:buClr>
                <a:schemeClr val="dk1"/>
              </a:buClr>
              <a:buSzPts val="2000"/>
              <a:buFont typeface="Sarabun"/>
              <a:buChar char="●"/>
            </a:pPr>
            <a:r>
              <a:rPr b="1" lang="en" sz="2000">
                <a:solidFill>
                  <a:schemeClr val="dk1"/>
                </a:solidFill>
                <a:latin typeface="Sarabun"/>
                <a:ea typeface="Sarabun"/>
                <a:cs typeface="Sarabun"/>
                <a:sym typeface="Sarabun"/>
              </a:rPr>
              <a:t>BashOperator - used to run bash commands.</a:t>
            </a:r>
            <a:endParaRPr b="1" sz="2000">
              <a:solidFill>
                <a:schemeClr val="dk1"/>
              </a:solidFill>
              <a:latin typeface="Sarabun"/>
              <a:ea typeface="Sarabun"/>
              <a:cs typeface="Sarabun"/>
              <a:sym typeface="Sarabun"/>
            </a:endParaRPr>
          </a:p>
          <a:p>
            <a:pPr indent="-355600" lvl="0" marL="457200" rtl="0" algn="just">
              <a:lnSpc>
                <a:spcPct val="150000"/>
              </a:lnSpc>
              <a:spcBef>
                <a:spcPts val="0"/>
              </a:spcBef>
              <a:spcAft>
                <a:spcPts val="0"/>
              </a:spcAft>
              <a:buClr>
                <a:schemeClr val="dk1"/>
              </a:buClr>
              <a:buSzPts val="2000"/>
              <a:buFont typeface="Sarabun"/>
              <a:buChar char="●"/>
            </a:pPr>
            <a:r>
              <a:rPr b="1" lang="en" sz="2000">
                <a:solidFill>
                  <a:schemeClr val="dk1"/>
                </a:solidFill>
                <a:latin typeface="Sarabun"/>
                <a:ea typeface="Sarabun"/>
                <a:cs typeface="Sarabun"/>
                <a:sym typeface="Sarabun"/>
              </a:rPr>
              <a:t>PythonOperator - used to run a python function you define.</a:t>
            </a:r>
            <a:endParaRPr b="1" sz="2000">
              <a:solidFill>
                <a:schemeClr val="dk1"/>
              </a:solidFill>
              <a:latin typeface="Sarabun"/>
              <a:ea typeface="Sarabun"/>
              <a:cs typeface="Sarabun"/>
              <a:sym typeface="Sarabun"/>
            </a:endParaRPr>
          </a:p>
          <a:p>
            <a:pPr indent="-355600" lvl="0" marL="457200" rtl="0" algn="just">
              <a:lnSpc>
                <a:spcPct val="150000"/>
              </a:lnSpc>
              <a:spcBef>
                <a:spcPts val="0"/>
              </a:spcBef>
              <a:spcAft>
                <a:spcPts val="0"/>
              </a:spcAft>
              <a:buClr>
                <a:schemeClr val="dk1"/>
              </a:buClr>
              <a:buSzPts val="2000"/>
              <a:buFont typeface="Sarabun"/>
              <a:buChar char="●"/>
            </a:pPr>
            <a:r>
              <a:rPr b="1" lang="en" sz="2000">
                <a:solidFill>
                  <a:schemeClr val="dk1"/>
                </a:solidFill>
                <a:latin typeface="Sarabun"/>
                <a:ea typeface="Sarabun"/>
                <a:cs typeface="Sarabun"/>
                <a:sym typeface="Sarabun"/>
              </a:rPr>
              <a:t>BranchOperator - used to create a branch in the workflow.</a:t>
            </a:r>
            <a:endParaRPr b="1" sz="2000">
              <a:solidFill>
                <a:schemeClr val="dk1"/>
              </a:solidFill>
              <a:latin typeface="Sarabun"/>
              <a:ea typeface="Sarabun"/>
              <a:cs typeface="Sarabun"/>
              <a:sym typeface="Sarabun"/>
            </a:endParaRPr>
          </a:p>
          <a:p>
            <a:pPr indent="-355600" lvl="0" marL="457200" rtl="0" algn="just">
              <a:lnSpc>
                <a:spcPct val="150000"/>
              </a:lnSpc>
              <a:spcBef>
                <a:spcPts val="0"/>
              </a:spcBef>
              <a:spcAft>
                <a:spcPts val="0"/>
              </a:spcAft>
              <a:buClr>
                <a:schemeClr val="dk1"/>
              </a:buClr>
              <a:buSzPts val="2000"/>
              <a:buFont typeface="Sarabun"/>
              <a:buChar char="●"/>
            </a:pPr>
            <a:r>
              <a:rPr b="1" lang="en" sz="2000">
                <a:solidFill>
                  <a:schemeClr val="dk1"/>
                </a:solidFill>
                <a:latin typeface="Sarabun"/>
                <a:ea typeface="Sarabun"/>
                <a:cs typeface="Sarabun"/>
                <a:sym typeface="Sarabun"/>
              </a:rPr>
              <a:t>DummyOperator - used to represent a dummy task.</a:t>
            </a:r>
            <a:endParaRPr b="1" sz="1200">
              <a:solidFill>
                <a:srgbClr val="51A620"/>
              </a:solidFill>
              <a:latin typeface="Sarabun"/>
              <a:ea typeface="Sarabun"/>
              <a:cs typeface="Sarabun"/>
              <a:sym typeface="Sarabu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82"/>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3" name="Google Shape;2703;p82"/>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BashOperator</a:t>
            </a:r>
            <a:endParaRPr sz="3200"/>
          </a:p>
        </p:txBody>
      </p:sp>
      <p:sp>
        <p:nvSpPr>
          <p:cNvPr id="2704" name="Google Shape;2704;p82"/>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705" name="Google Shape;2705;p82"/>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706" name="Google Shape;2706;p82"/>
          <p:cNvGrpSpPr/>
          <p:nvPr/>
        </p:nvGrpSpPr>
        <p:grpSpPr>
          <a:xfrm>
            <a:off x="427350" y="1434150"/>
            <a:ext cx="277873" cy="68400"/>
            <a:chOff x="520925" y="1460325"/>
            <a:chExt cx="277873" cy="68400"/>
          </a:xfrm>
        </p:grpSpPr>
        <p:sp>
          <p:nvSpPr>
            <p:cNvPr id="2707" name="Google Shape;2707;p82"/>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8" name="Google Shape;2708;p82"/>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9" name="Google Shape;2709;p82"/>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10" name="Google Shape;2710;p82"/>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711" name="Google Shape;2711;p82"/>
          <p:cNvSpPr txBox="1"/>
          <p:nvPr/>
        </p:nvSpPr>
        <p:spPr>
          <a:xfrm>
            <a:off x="1209200" y="1592725"/>
            <a:ext cx="7287900" cy="31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dk1"/>
                </a:solidFill>
                <a:latin typeface="Consolas"/>
                <a:ea typeface="Consolas"/>
                <a:cs typeface="Consolas"/>
                <a:sym typeface="Consolas"/>
              </a:rPr>
              <a:t>from airflow.operators.bash_operator import BashOperator</a:t>
            </a:r>
            <a:endParaRPr sz="2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100">
                <a:solidFill>
                  <a:schemeClr val="dk1"/>
                </a:solidFill>
                <a:latin typeface="Consolas"/>
                <a:ea typeface="Consolas"/>
                <a:cs typeface="Consolas"/>
                <a:sym typeface="Consolas"/>
              </a:rPr>
              <a:t>echo_hello = BashOperator(</a:t>
            </a:r>
            <a:endParaRPr sz="2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100">
                <a:solidFill>
                  <a:schemeClr val="dk1"/>
                </a:solidFill>
                <a:latin typeface="Consolas"/>
                <a:ea typeface="Consolas"/>
                <a:cs typeface="Consolas"/>
                <a:sym typeface="Consolas"/>
              </a:rPr>
              <a:t>    task_id='echo_hello',</a:t>
            </a:r>
            <a:endParaRPr sz="2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100">
                <a:solidFill>
                  <a:schemeClr val="dk1"/>
                </a:solidFill>
                <a:latin typeface="Consolas"/>
                <a:ea typeface="Consolas"/>
                <a:cs typeface="Consolas"/>
                <a:sym typeface="Consolas"/>
              </a:rPr>
              <a:t>    bash_command='echo hello',</a:t>
            </a:r>
            <a:endParaRPr sz="2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100">
                <a:solidFill>
                  <a:schemeClr val="dk1"/>
                </a:solidFill>
                <a:latin typeface="Consolas"/>
                <a:ea typeface="Consolas"/>
                <a:cs typeface="Consolas"/>
                <a:sym typeface="Consolas"/>
              </a:rPr>
              <a:t>    dag=dag</a:t>
            </a:r>
            <a:endParaRPr sz="2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100">
                <a:solidFill>
                  <a:schemeClr val="dk1"/>
                </a:solidFill>
                <a:latin typeface="Consolas"/>
                <a:ea typeface="Consolas"/>
                <a:cs typeface="Consolas"/>
                <a:sym typeface="Consolas"/>
              </a:rPr>
              <a:t>)</a:t>
            </a:r>
            <a:endParaRPr sz="2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2100">
              <a:solidFill>
                <a:srgbClr val="FFFFFF"/>
              </a:solidFill>
              <a:highlight>
                <a:srgbClr val="406CB3"/>
              </a:highlight>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83"/>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7" name="Google Shape;2717;p83"/>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PythonOperator</a:t>
            </a:r>
            <a:endParaRPr sz="3200"/>
          </a:p>
        </p:txBody>
      </p:sp>
      <p:sp>
        <p:nvSpPr>
          <p:cNvPr id="2718" name="Google Shape;2718;p83"/>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719" name="Google Shape;2719;p83"/>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720" name="Google Shape;2720;p83"/>
          <p:cNvGrpSpPr/>
          <p:nvPr/>
        </p:nvGrpSpPr>
        <p:grpSpPr>
          <a:xfrm>
            <a:off x="427350" y="1434150"/>
            <a:ext cx="277873" cy="68400"/>
            <a:chOff x="520925" y="1460325"/>
            <a:chExt cx="277873" cy="68400"/>
          </a:xfrm>
        </p:grpSpPr>
        <p:sp>
          <p:nvSpPr>
            <p:cNvPr id="2721" name="Google Shape;2721;p83"/>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2" name="Google Shape;2722;p83"/>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3" name="Google Shape;2723;p83"/>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24" name="Google Shape;2724;p83"/>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725" name="Google Shape;2725;p83"/>
          <p:cNvSpPr txBox="1"/>
          <p:nvPr/>
        </p:nvSpPr>
        <p:spPr>
          <a:xfrm>
            <a:off x="1209200" y="1516525"/>
            <a:ext cx="7287900" cy="332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from airflow.operators.python_operator import PythonOperator</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def hello():</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    return 'Hello, Python'</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say_hello = PythonOperator(</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    task_id='say_hello',</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    python_callable=hello,</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    dag=dag</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48"/>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0" name="Google Shape;2040;p48"/>
          <p:cNvSpPr/>
          <p:nvPr/>
        </p:nvSpPr>
        <p:spPr>
          <a:xfrm>
            <a:off x="2554649" y="1794150"/>
            <a:ext cx="1452000" cy="2861700"/>
          </a:xfrm>
          <a:prstGeom prst="roundRect">
            <a:avLst>
              <a:gd fmla="val 4721"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1" name="Google Shape;2041;p48"/>
          <p:cNvSpPr/>
          <p:nvPr/>
        </p:nvSpPr>
        <p:spPr>
          <a:xfrm>
            <a:off x="4529900" y="1794150"/>
            <a:ext cx="1422900" cy="2861700"/>
          </a:xfrm>
          <a:prstGeom prst="roundRect">
            <a:avLst>
              <a:gd fmla="val 4721"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2" name="Google Shape;2042;p48"/>
          <p:cNvSpPr/>
          <p:nvPr/>
        </p:nvSpPr>
        <p:spPr>
          <a:xfrm>
            <a:off x="579400" y="1794150"/>
            <a:ext cx="1452000" cy="2861700"/>
          </a:xfrm>
          <a:prstGeom prst="roundRect">
            <a:avLst>
              <a:gd fmla="val 4721"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043" name="Google Shape;2043;p48"/>
          <p:cNvGrpSpPr/>
          <p:nvPr/>
        </p:nvGrpSpPr>
        <p:grpSpPr>
          <a:xfrm>
            <a:off x="427350" y="1434150"/>
            <a:ext cx="277873" cy="68400"/>
            <a:chOff x="520925" y="1460325"/>
            <a:chExt cx="277873" cy="68400"/>
          </a:xfrm>
        </p:grpSpPr>
        <p:sp>
          <p:nvSpPr>
            <p:cNvPr id="2044" name="Google Shape;2044;p48"/>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5" name="Google Shape;2045;p48"/>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6" name="Google Shape;2046;p48"/>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47" name="Google Shape;2047;p48"/>
          <p:cNvSpPr txBox="1"/>
          <p:nvPr>
            <p:ph type="title"/>
          </p:nvPr>
        </p:nvSpPr>
        <p:spPr>
          <a:xfrm>
            <a:off x="209775" y="468575"/>
            <a:ext cx="8089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WHY IS ETL IMPORTANT?</a:t>
            </a:r>
            <a:endParaRPr/>
          </a:p>
        </p:txBody>
      </p:sp>
      <p:sp>
        <p:nvSpPr>
          <p:cNvPr id="2048" name="Google Shape;2048;p48"/>
          <p:cNvSpPr txBox="1"/>
          <p:nvPr/>
        </p:nvSpPr>
        <p:spPr>
          <a:xfrm>
            <a:off x="46150" y="2627225"/>
            <a:ext cx="224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Context</a:t>
            </a:r>
            <a:endParaRPr sz="1800">
              <a:solidFill>
                <a:schemeClr val="dk1"/>
              </a:solidFill>
              <a:latin typeface="Lexend Medium"/>
              <a:ea typeface="Lexend Medium"/>
              <a:cs typeface="Lexend Medium"/>
              <a:sym typeface="Lexend Medium"/>
            </a:endParaRPr>
          </a:p>
        </p:txBody>
      </p:sp>
      <p:sp>
        <p:nvSpPr>
          <p:cNvPr id="2049" name="Google Shape;2049;p48"/>
          <p:cNvSpPr txBox="1"/>
          <p:nvPr/>
        </p:nvSpPr>
        <p:spPr>
          <a:xfrm>
            <a:off x="2326050" y="2627225"/>
            <a:ext cx="224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Consolidation</a:t>
            </a:r>
            <a:endParaRPr sz="1800">
              <a:solidFill>
                <a:schemeClr val="dk1"/>
              </a:solidFill>
              <a:latin typeface="Lexend Medium"/>
              <a:ea typeface="Lexend Medium"/>
              <a:cs typeface="Lexend Medium"/>
              <a:sym typeface="Lexend Medium"/>
            </a:endParaRPr>
          </a:p>
        </p:txBody>
      </p:sp>
      <p:sp>
        <p:nvSpPr>
          <p:cNvPr id="2050" name="Google Shape;2050;p48"/>
          <p:cNvSpPr txBox="1"/>
          <p:nvPr/>
        </p:nvSpPr>
        <p:spPr>
          <a:xfrm>
            <a:off x="4301150" y="2627225"/>
            <a:ext cx="224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Productivity</a:t>
            </a:r>
            <a:endParaRPr sz="1800">
              <a:solidFill>
                <a:schemeClr val="dk1"/>
              </a:solidFill>
              <a:latin typeface="Lexend Medium"/>
              <a:ea typeface="Lexend Medium"/>
              <a:cs typeface="Lexend Medium"/>
              <a:sym typeface="Lexend Medium"/>
            </a:endParaRPr>
          </a:p>
        </p:txBody>
      </p:sp>
      <p:sp>
        <p:nvSpPr>
          <p:cNvPr id="2051" name="Google Shape;2051;p48"/>
          <p:cNvSpPr txBox="1"/>
          <p:nvPr/>
        </p:nvSpPr>
        <p:spPr>
          <a:xfrm>
            <a:off x="579400" y="3123725"/>
            <a:ext cx="1935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Lexend Light"/>
                <a:ea typeface="Lexend Light"/>
                <a:cs typeface="Lexend Light"/>
                <a:sym typeface="Lexend Light"/>
              </a:rPr>
              <a:t>ETL helps businesses gain deep historical context with data</a:t>
            </a:r>
            <a:endParaRPr sz="1300">
              <a:solidFill>
                <a:schemeClr val="dk1"/>
              </a:solidFill>
              <a:latin typeface="Lexend Light"/>
              <a:ea typeface="Lexend Light"/>
              <a:cs typeface="Lexend Light"/>
              <a:sym typeface="Lexend Light"/>
            </a:endParaRPr>
          </a:p>
        </p:txBody>
      </p:sp>
      <p:sp>
        <p:nvSpPr>
          <p:cNvPr id="2052" name="Google Shape;2052;p48"/>
          <p:cNvSpPr txBox="1"/>
          <p:nvPr/>
        </p:nvSpPr>
        <p:spPr>
          <a:xfrm>
            <a:off x="2554648" y="3123725"/>
            <a:ext cx="1935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Lexend Light"/>
                <a:ea typeface="Lexend Light"/>
                <a:cs typeface="Lexend Light"/>
                <a:sym typeface="Lexend Light"/>
              </a:rPr>
              <a:t>It provides a consolidated view of data, for easier analysis and reporting</a:t>
            </a:r>
            <a:endParaRPr sz="1300">
              <a:solidFill>
                <a:schemeClr val="dk1"/>
              </a:solidFill>
              <a:latin typeface="Lexend Light"/>
              <a:ea typeface="Lexend Light"/>
              <a:cs typeface="Lexend Light"/>
              <a:sym typeface="Lexend Light"/>
            </a:endParaRPr>
          </a:p>
        </p:txBody>
      </p:sp>
      <p:sp>
        <p:nvSpPr>
          <p:cNvPr id="2053" name="Google Shape;2053;p48"/>
          <p:cNvSpPr txBox="1"/>
          <p:nvPr/>
        </p:nvSpPr>
        <p:spPr>
          <a:xfrm>
            <a:off x="4529900" y="3123725"/>
            <a:ext cx="19350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Lexend Light"/>
                <a:ea typeface="Lexend Light"/>
                <a:cs typeface="Lexend Light"/>
                <a:sym typeface="Lexend Light"/>
              </a:rPr>
              <a:t>It </a:t>
            </a:r>
            <a:r>
              <a:rPr lang="en" sz="1300">
                <a:solidFill>
                  <a:schemeClr val="dk1"/>
                </a:solidFill>
                <a:latin typeface="Lexend Light"/>
                <a:ea typeface="Lexend Light"/>
                <a:cs typeface="Lexend Light"/>
                <a:sym typeface="Lexend Light"/>
              </a:rPr>
              <a:t>improves</a:t>
            </a:r>
            <a:r>
              <a:rPr lang="en" sz="1300">
                <a:solidFill>
                  <a:schemeClr val="dk1"/>
                </a:solidFill>
                <a:latin typeface="Lexend Light"/>
                <a:ea typeface="Lexend Light"/>
                <a:cs typeface="Lexend Light"/>
                <a:sym typeface="Lexend Light"/>
              </a:rPr>
              <a:t> productivity with repeatable processes that don’t require heavy hand-coding</a:t>
            </a:r>
            <a:endParaRPr sz="1300">
              <a:solidFill>
                <a:schemeClr val="dk1"/>
              </a:solidFill>
              <a:latin typeface="Lexend Light"/>
              <a:ea typeface="Lexend Light"/>
              <a:cs typeface="Lexend Light"/>
              <a:sym typeface="Lexend Light"/>
            </a:endParaRPr>
          </a:p>
        </p:txBody>
      </p:sp>
      <p:sp>
        <p:nvSpPr>
          <p:cNvPr id="2054" name="Google Shape;2054;p48"/>
          <p:cNvSpPr/>
          <p:nvPr/>
        </p:nvSpPr>
        <p:spPr>
          <a:xfrm>
            <a:off x="6511100" y="1794150"/>
            <a:ext cx="1422900" cy="2861700"/>
          </a:xfrm>
          <a:prstGeom prst="roundRect">
            <a:avLst>
              <a:gd fmla="val 4721"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5" name="Google Shape;2055;p48"/>
          <p:cNvSpPr txBox="1"/>
          <p:nvPr/>
        </p:nvSpPr>
        <p:spPr>
          <a:xfrm>
            <a:off x="6053750" y="2627225"/>
            <a:ext cx="224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Accuracy</a:t>
            </a:r>
            <a:endParaRPr sz="1800">
              <a:solidFill>
                <a:schemeClr val="dk1"/>
              </a:solidFill>
              <a:latin typeface="Lexend Medium"/>
              <a:ea typeface="Lexend Medium"/>
              <a:cs typeface="Lexend Medium"/>
              <a:sym typeface="Lexend Medium"/>
            </a:endParaRPr>
          </a:p>
        </p:txBody>
      </p:sp>
      <p:sp>
        <p:nvSpPr>
          <p:cNvPr id="2056" name="Google Shape;2056;p48"/>
          <p:cNvSpPr txBox="1"/>
          <p:nvPr/>
        </p:nvSpPr>
        <p:spPr>
          <a:xfrm>
            <a:off x="6511100" y="3123725"/>
            <a:ext cx="1935000" cy="158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Lexend Light"/>
                <a:ea typeface="Lexend Light"/>
                <a:cs typeface="Lexend Light"/>
                <a:sym typeface="Lexend Light"/>
              </a:rPr>
              <a:t>It </a:t>
            </a:r>
            <a:r>
              <a:rPr lang="en" sz="1300">
                <a:solidFill>
                  <a:schemeClr val="dk1"/>
                </a:solidFill>
                <a:latin typeface="Lexend Light"/>
                <a:ea typeface="Lexend Light"/>
                <a:cs typeface="Lexend Light"/>
                <a:sym typeface="Lexend Light"/>
              </a:rPr>
              <a:t>improves</a:t>
            </a:r>
            <a:r>
              <a:rPr lang="en" sz="1300">
                <a:solidFill>
                  <a:schemeClr val="dk1"/>
                </a:solidFill>
                <a:latin typeface="Lexend Light"/>
                <a:ea typeface="Lexend Light"/>
                <a:cs typeface="Lexend Light"/>
                <a:sym typeface="Lexend Light"/>
              </a:rPr>
              <a:t> data accuracy and audit capabilities that most </a:t>
            </a:r>
            <a:r>
              <a:rPr lang="en" sz="1300">
                <a:solidFill>
                  <a:schemeClr val="dk1"/>
                </a:solidFill>
                <a:latin typeface="Lexend Light"/>
                <a:ea typeface="Lexend Light"/>
                <a:cs typeface="Lexend Light"/>
                <a:sym typeface="Lexend Light"/>
              </a:rPr>
              <a:t>businesses</a:t>
            </a:r>
            <a:r>
              <a:rPr lang="en" sz="1300">
                <a:solidFill>
                  <a:schemeClr val="dk1"/>
                </a:solidFill>
                <a:latin typeface="Lexend Light"/>
                <a:ea typeface="Lexend Light"/>
                <a:cs typeface="Lexend Light"/>
                <a:sym typeface="Lexend Light"/>
              </a:rPr>
              <a:t> require for compliance with regulations and standards</a:t>
            </a:r>
            <a:endParaRPr sz="1300">
              <a:solidFill>
                <a:schemeClr val="dk1"/>
              </a:solidFill>
              <a:latin typeface="Lexend Light"/>
              <a:ea typeface="Lexend Light"/>
              <a:cs typeface="Lexend Light"/>
              <a:sym typeface="Lexend Light"/>
            </a:endParaRPr>
          </a:p>
        </p:txBody>
      </p:sp>
      <p:pic>
        <p:nvPicPr>
          <p:cNvPr id="2057" name="Google Shape;2057;p48"/>
          <p:cNvPicPr preferRelativeResize="0"/>
          <p:nvPr/>
        </p:nvPicPr>
        <p:blipFill rotWithShape="1">
          <a:blip r:embed="rId3">
            <a:alphaModFix/>
          </a:blip>
          <a:srcRect b="65433" l="0" r="6699" t="0"/>
          <a:stretch/>
        </p:blipFill>
        <p:spPr>
          <a:xfrm>
            <a:off x="664575" y="2044475"/>
            <a:ext cx="1422800" cy="307800"/>
          </a:xfrm>
          <a:prstGeom prst="rect">
            <a:avLst/>
          </a:prstGeom>
          <a:noFill/>
          <a:ln>
            <a:noFill/>
          </a:ln>
        </p:spPr>
      </p:pic>
      <p:pic>
        <p:nvPicPr>
          <p:cNvPr id="2058" name="Google Shape;2058;p48"/>
          <p:cNvPicPr preferRelativeResize="0"/>
          <p:nvPr/>
        </p:nvPicPr>
        <p:blipFill rotWithShape="1">
          <a:blip r:embed="rId4">
            <a:alphaModFix/>
          </a:blip>
          <a:srcRect b="68159" l="0" r="14052" t="0"/>
          <a:stretch/>
        </p:blipFill>
        <p:spPr>
          <a:xfrm>
            <a:off x="2651575" y="2044500"/>
            <a:ext cx="1422800" cy="307800"/>
          </a:xfrm>
          <a:prstGeom prst="rect">
            <a:avLst/>
          </a:prstGeom>
          <a:noFill/>
          <a:ln>
            <a:noFill/>
          </a:ln>
        </p:spPr>
      </p:pic>
      <p:pic>
        <p:nvPicPr>
          <p:cNvPr id="2059" name="Google Shape;2059;p48"/>
          <p:cNvPicPr preferRelativeResize="0"/>
          <p:nvPr/>
        </p:nvPicPr>
        <p:blipFill rotWithShape="1">
          <a:blip r:embed="rId5">
            <a:alphaModFix/>
          </a:blip>
          <a:srcRect b="72057" l="0" r="6208" t="0"/>
          <a:stretch/>
        </p:blipFill>
        <p:spPr>
          <a:xfrm>
            <a:off x="4728900" y="2020975"/>
            <a:ext cx="1422800" cy="307800"/>
          </a:xfrm>
          <a:prstGeom prst="rect">
            <a:avLst/>
          </a:prstGeom>
          <a:noFill/>
          <a:ln>
            <a:noFill/>
          </a:ln>
        </p:spPr>
      </p:pic>
      <p:pic>
        <p:nvPicPr>
          <p:cNvPr id="2060" name="Google Shape;2060;p48"/>
          <p:cNvPicPr preferRelativeResize="0"/>
          <p:nvPr/>
        </p:nvPicPr>
        <p:blipFill rotWithShape="1">
          <a:blip r:embed="rId6">
            <a:alphaModFix/>
          </a:blip>
          <a:srcRect b="76874" l="0" r="7834" t="0"/>
          <a:stretch/>
        </p:blipFill>
        <p:spPr>
          <a:xfrm>
            <a:off x="6591650" y="2044475"/>
            <a:ext cx="1422800" cy="284300"/>
          </a:xfrm>
          <a:prstGeom prst="rect">
            <a:avLst/>
          </a:prstGeom>
          <a:noFill/>
          <a:ln>
            <a:noFill/>
          </a:ln>
        </p:spPr>
      </p:pic>
      <p:sp>
        <p:nvSpPr>
          <p:cNvPr id="2061" name="Google Shape;2061;p48"/>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062" name="Google Shape;2062;p48"/>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sp>
        <p:nvSpPr>
          <p:cNvPr id="2063" name="Google Shape;2063;p48"/>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9" name="Shape 2729"/>
        <p:cNvGrpSpPr/>
        <p:nvPr/>
      </p:nvGrpSpPr>
      <p:grpSpPr>
        <a:xfrm>
          <a:off x="0" y="0"/>
          <a:ext cx="0" cy="0"/>
          <a:chOff x="0" y="0"/>
          <a:chExt cx="0" cy="0"/>
        </a:xfrm>
      </p:grpSpPr>
      <p:sp>
        <p:nvSpPr>
          <p:cNvPr id="2730" name="Google Shape;2730;p84"/>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1" name="Google Shape;2731;p84"/>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Logging</a:t>
            </a:r>
            <a:endParaRPr sz="3200"/>
          </a:p>
        </p:txBody>
      </p:sp>
      <p:sp>
        <p:nvSpPr>
          <p:cNvPr id="2732" name="Google Shape;2732;p84"/>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733" name="Google Shape;2733;p84"/>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734" name="Google Shape;2734;p84"/>
          <p:cNvGrpSpPr/>
          <p:nvPr/>
        </p:nvGrpSpPr>
        <p:grpSpPr>
          <a:xfrm>
            <a:off x="427350" y="1434150"/>
            <a:ext cx="277873" cy="68400"/>
            <a:chOff x="520925" y="1460325"/>
            <a:chExt cx="277873" cy="68400"/>
          </a:xfrm>
        </p:grpSpPr>
        <p:sp>
          <p:nvSpPr>
            <p:cNvPr id="2735" name="Google Shape;2735;p84"/>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6" name="Google Shape;2736;p84"/>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7" name="Google Shape;2737;p84"/>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38" name="Google Shape;2738;p84"/>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739" name="Google Shape;2739;p84"/>
          <p:cNvSpPr txBox="1"/>
          <p:nvPr/>
        </p:nvSpPr>
        <p:spPr>
          <a:xfrm>
            <a:off x="1209200" y="1516525"/>
            <a:ext cx="7287900" cy="327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import logging</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def print_log_messages():</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    logging.debug('This is a debug message')</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    logging.info('This is an info message')</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    logging.warning('This is a warning message')</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    logging.error('This is an error message')</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    logging.critical('This is a critical message')</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    return 'Whatever is returned also gets printed in the logs'</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print_log = PythonOperator(</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    task_id='print_log_messages',</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    python_callable=print_log_messages,</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    dag=dag,</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85"/>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5" name="Google Shape;2745;p85"/>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Defining dependencies between tasks</a:t>
            </a:r>
            <a:endParaRPr sz="3200"/>
          </a:p>
        </p:txBody>
      </p:sp>
      <p:sp>
        <p:nvSpPr>
          <p:cNvPr id="2746" name="Google Shape;2746;p85"/>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747" name="Google Shape;2747;p85"/>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748" name="Google Shape;2748;p85"/>
          <p:cNvGrpSpPr/>
          <p:nvPr/>
        </p:nvGrpSpPr>
        <p:grpSpPr>
          <a:xfrm>
            <a:off x="427350" y="1434150"/>
            <a:ext cx="277873" cy="68400"/>
            <a:chOff x="520925" y="1460325"/>
            <a:chExt cx="277873" cy="68400"/>
          </a:xfrm>
        </p:grpSpPr>
        <p:sp>
          <p:nvSpPr>
            <p:cNvPr id="2749" name="Google Shape;2749;p85"/>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0" name="Google Shape;2750;p85"/>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1" name="Google Shape;2751;p85"/>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52" name="Google Shape;2752;p85"/>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753" name="Google Shape;2753;p85"/>
          <p:cNvPicPr preferRelativeResize="0"/>
          <p:nvPr/>
        </p:nvPicPr>
        <p:blipFill>
          <a:blip r:embed="rId3">
            <a:alphaModFix/>
          </a:blip>
          <a:stretch>
            <a:fillRect/>
          </a:stretch>
        </p:blipFill>
        <p:spPr>
          <a:xfrm>
            <a:off x="1404313" y="1393825"/>
            <a:ext cx="6335374" cy="3443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sp>
        <p:nvSpPr>
          <p:cNvPr id="2758" name="Google Shape;2758;p86"/>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9" name="Google Shape;2759;p86"/>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Branching within the DAG (more)</a:t>
            </a:r>
            <a:endParaRPr sz="3200"/>
          </a:p>
        </p:txBody>
      </p:sp>
      <p:sp>
        <p:nvSpPr>
          <p:cNvPr id="2760" name="Google Shape;2760;p86"/>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761" name="Google Shape;2761;p86"/>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762" name="Google Shape;2762;p86"/>
          <p:cNvGrpSpPr/>
          <p:nvPr/>
        </p:nvGrpSpPr>
        <p:grpSpPr>
          <a:xfrm>
            <a:off x="427350" y="1434150"/>
            <a:ext cx="277873" cy="68400"/>
            <a:chOff x="520925" y="1460325"/>
            <a:chExt cx="277873" cy="68400"/>
          </a:xfrm>
        </p:grpSpPr>
        <p:sp>
          <p:nvSpPr>
            <p:cNvPr id="2763" name="Google Shape;2763;p86"/>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4" name="Google Shape;2764;p86"/>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5" name="Google Shape;2765;p86"/>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66" name="Google Shape;2766;p86"/>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767" name="Google Shape;2767;p86"/>
          <p:cNvPicPr preferRelativeResize="0"/>
          <p:nvPr/>
        </p:nvPicPr>
        <p:blipFill>
          <a:blip r:embed="rId3">
            <a:alphaModFix/>
          </a:blip>
          <a:stretch>
            <a:fillRect/>
          </a:stretch>
        </p:blipFill>
        <p:spPr>
          <a:xfrm>
            <a:off x="1077225" y="1867098"/>
            <a:ext cx="6989549" cy="27077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87"/>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3" name="Google Shape;2773;p87"/>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Check point #2</a:t>
            </a:r>
            <a:endParaRPr/>
          </a:p>
        </p:txBody>
      </p:sp>
      <p:sp>
        <p:nvSpPr>
          <p:cNvPr id="2774" name="Google Shape;2774;p87"/>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775" name="Google Shape;2775;p87"/>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776" name="Google Shape;2776;p87"/>
          <p:cNvGrpSpPr/>
          <p:nvPr/>
        </p:nvGrpSpPr>
        <p:grpSpPr>
          <a:xfrm>
            <a:off x="427350" y="1434150"/>
            <a:ext cx="277873" cy="68400"/>
            <a:chOff x="520925" y="1460325"/>
            <a:chExt cx="277873" cy="68400"/>
          </a:xfrm>
        </p:grpSpPr>
        <p:sp>
          <p:nvSpPr>
            <p:cNvPr id="2777" name="Google Shape;2777;p87"/>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8" name="Google Shape;2778;p87"/>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9" name="Google Shape;2779;p87"/>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80" name="Google Shape;2780;p87"/>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781" name="Google Shape;2781;p87"/>
          <p:cNvSpPr txBox="1"/>
          <p:nvPr/>
        </p:nvSpPr>
        <p:spPr>
          <a:xfrm>
            <a:off x="940775" y="1518550"/>
            <a:ext cx="7215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arabun"/>
                <a:ea typeface="Sarabun"/>
                <a:cs typeface="Sarabun"/>
                <a:sym typeface="Sarabun"/>
              </a:rPr>
              <a:t>ปรับปรุงไฟล์ my_1st_dag.py ที่ได้สร้างขึ้น ทดลองใช้งาน Operators ตัวอื่น ๆ แล้ว ดู Graph View ใน Airflow UI จับหน้าจอ บันทึกภาพเก็บไว้ส่ง Exercise</a:t>
            </a:r>
            <a:endParaRPr b="1" sz="1800">
              <a:latin typeface="Sarabun"/>
              <a:ea typeface="Sarabun"/>
              <a:cs typeface="Sarabun"/>
              <a:sym typeface="Sarabun"/>
            </a:endParaRPr>
          </a:p>
        </p:txBody>
      </p:sp>
      <p:pic>
        <p:nvPicPr>
          <p:cNvPr id="2782" name="Google Shape;2782;p87"/>
          <p:cNvPicPr preferRelativeResize="0"/>
          <p:nvPr/>
        </p:nvPicPr>
        <p:blipFill>
          <a:blip r:embed="rId3">
            <a:alphaModFix/>
          </a:blip>
          <a:stretch>
            <a:fillRect/>
          </a:stretch>
        </p:blipFill>
        <p:spPr>
          <a:xfrm>
            <a:off x="2104675" y="2216900"/>
            <a:ext cx="6449149" cy="2587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6" name="Shape 2786"/>
        <p:cNvGrpSpPr/>
        <p:nvPr/>
      </p:nvGrpSpPr>
      <p:grpSpPr>
        <a:xfrm>
          <a:off x="0" y="0"/>
          <a:ext cx="0" cy="0"/>
          <a:chOff x="0" y="0"/>
          <a:chExt cx="0" cy="0"/>
        </a:xfrm>
      </p:grpSpPr>
      <p:sp>
        <p:nvSpPr>
          <p:cNvPr id="2787" name="Google Shape;2787;p88"/>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8" name="Google Shape;2788;p88"/>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Anatomy of an Airflow.</a:t>
            </a:r>
            <a:endParaRPr sz="3200"/>
          </a:p>
        </p:txBody>
      </p:sp>
      <p:sp>
        <p:nvSpPr>
          <p:cNvPr id="2789" name="Google Shape;2789;p88"/>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790" name="Google Shape;2790;p88"/>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791" name="Google Shape;2791;p88"/>
          <p:cNvGrpSpPr/>
          <p:nvPr/>
        </p:nvGrpSpPr>
        <p:grpSpPr>
          <a:xfrm>
            <a:off x="427350" y="1434150"/>
            <a:ext cx="277873" cy="68400"/>
            <a:chOff x="520925" y="1460325"/>
            <a:chExt cx="277873" cy="68400"/>
          </a:xfrm>
        </p:grpSpPr>
        <p:sp>
          <p:nvSpPr>
            <p:cNvPr id="2792" name="Google Shape;2792;p88"/>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3" name="Google Shape;2793;p88"/>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4" name="Google Shape;2794;p88"/>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95" name="Google Shape;2795;p88"/>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796" name="Google Shape;2796;p88"/>
          <p:cNvSpPr txBox="1"/>
          <p:nvPr/>
        </p:nvSpPr>
        <p:spPr>
          <a:xfrm>
            <a:off x="822325" y="1599038"/>
            <a:ext cx="7591800" cy="24936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As an example, Let’s create a workflow that does the following</a:t>
            </a:r>
            <a:endParaRPr b="1" sz="2000">
              <a:solidFill>
                <a:schemeClr val="dk1"/>
              </a:solidFill>
              <a:latin typeface="Sarabun"/>
              <a:ea typeface="Sarabun"/>
              <a:cs typeface="Sarabun"/>
              <a:sym typeface="Sarabun"/>
            </a:endParaRPr>
          </a:p>
          <a:p>
            <a:pPr indent="0" lvl="0" marL="0" rtl="0" algn="just">
              <a:lnSpc>
                <a:spcPct val="90000"/>
              </a:lnSpc>
              <a:spcBef>
                <a:spcPts val="0"/>
              </a:spcBef>
              <a:spcAft>
                <a:spcPts val="0"/>
              </a:spcAft>
              <a:buNone/>
            </a:pPr>
            <a:r>
              <a:t/>
            </a:r>
            <a:endParaRPr b="1" sz="2000">
              <a:solidFill>
                <a:schemeClr val="dk1"/>
              </a:solidFill>
              <a:latin typeface="Sarabun"/>
              <a:ea typeface="Sarabun"/>
              <a:cs typeface="Sarabun"/>
              <a:sym typeface="Sarabun"/>
            </a:endParaRPr>
          </a:p>
          <a:p>
            <a:pPr indent="-355600" lvl="0" marL="457200" rtl="0" algn="just">
              <a:lnSpc>
                <a:spcPct val="150000"/>
              </a:lnSpc>
              <a:spcBef>
                <a:spcPts val="0"/>
              </a:spcBef>
              <a:spcAft>
                <a:spcPts val="0"/>
              </a:spcAft>
              <a:buClr>
                <a:schemeClr val="dk1"/>
              </a:buClr>
              <a:buSzPts val="2000"/>
              <a:buFont typeface="Sarabun"/>
              <a:buChar char="●"/>
            </a:pPr>
            <a:r>
              <a:rPr b="1" lang="en" sz="2000">
                <a:solidFill>
                  <a:schemeClr val="dk1"/>
                </a:solidFill>
                <a:latin typeface="Sarabun"/>
                <a:ea typeface="Sarabun"/>
                <a:cs typeface="Sarabun"/>
                <a:sym typeface="Sarabun"/>
              </a:rPr>
              <a:t>Check if the URL is available</a:t>
            </a:r>
            <a:endParaRPr b="1" sz="2000">
              <a:solidFill>
                <a:schemeClr val="dk1"/>
              </a:solidFill>
              <a:latin typeface="Sarabun"/>
              <a:ea typeface="Sarabun"/>
              <a:cs typeface="Sarabun"/>
              <a:sym typeface="Sarabun"/>
            </a:endParaRPr>
          </a:p>
          <a:p>
            <a:pPr indent="-355600" lvl="0" marL="457200" rtl="0" algn="just">
              <a:lnSpc>
                <a:spcPct val="150000"/>
              </a:lnSpc>
              <a:spcBef>
                <a:spcPts val="0"/>
              </a:spcBef>
              <a:spcAft>
                <a:spcPts val="0"/>
              </a:spcAft>
              <a:buClr>
                <a:schemeClr val="dk1"/>
              </a:buClr>
              <a:buSzPts val="2000"/>
              <a:buFont typeface="Sarabun"/>
              <a:buChar char="●"/>
            </a:pPr>
            <a:r>
              <a:rPr b="1" lang="en" sz="2000">
                <a:solidFill>
                  <a:schemeClr val="dk1"/>
                </a:solidFill>
                <a:latin typeface="Sarabun"/>
                <a:ea typeface="Sarabun"/>
                <a:cs typeface="Sarabun"/>
                <a:sym typeface="Sarabun"/>
              </a:rPr>
              <a:t>Fetches some data from an URL</a:t>
            </a:r>
            <a:endParaRPr b="1" sz="2000">
              <a:solidFill>
                <a:schemeClr val="dk1"/>
              </a:solidFill>
              <a:latin typeface="Sarabun"/>
              <a:ea typeface="Sarabun"/>
              <a:cs typeface="Sarabun"/>
              <a:sym typeface="Sarabun"/>
            </a:endParaRPr>
          </a:p>
          <a:p>
            <a:pPr indent="-355600" lvl="0" marL="457200" rtl="0" algn="just">
              <a:lnSpc>
                <a:spcPct val="150000"/>
              </a:lnSpc>
              <a:spcBef>
                <a:spcPts val="0"/>
              </a:spcBef>
              <a:spcAft>
                <a:spcPts val="0"/>
              </a:spcAft>
              <a:buClr>
                <a:schemeClr val="dk1"/>
              </a:buClr>
              <a:buSzPts val="2000"/>
              <a:buFont typeface="Sarabun"/>
              <a:buChar char="●"/>
            </a:pPr>
            <a:r>
              <a:rPr b="1" lang="en" sz="2000">
                <a:solidFill>
                  <a:schemeClr val="dk1"/>
                </a:solidFill>
                <a:latin typeface="Sarabun"/>
                <a:ea typeface="Sarabun"/>
                <a:cs typeface="Sarabun"/>
                <a:sym typeface="Sarabun"/>
              </a:rPr>
              <a:t>Extract certain fields from it.</a:t>
            </a:r>
            <a:endParaRPr b="1" sz="2000">
              <a:solidFill>
                <a:schemeClr val="dk1"/>
              </a:solidFill>
              <a:latin typeface="Sarabun"/>
              <a:ea typeface="Sarabun"/>
              <a:cs typeface="Sarabun"/>
              <a:sym typeface="Sarabun"/>
            </a:endParaRPr>
          </a:p>
          <a:p>
            <a:pPr indent="-355600" lvl="0" marL="457200" rtl="0" algn="just">
              <a:lnSpc>
                <a:spcPct val="150000"/>
              </a:lnSpc>
              <a:spcBef>
                <a:spcPts val="0"/>
              </a:spcBef>
              <a:spcAft>
                <a:spcPts val="0"/>
              </a:spcAft>
              <a:buClr>
                <a:schemeClr val="dk1"/>
              </a:buClr>
              <a:buSzPts val="2000"/>
              <a:buFont typeface="Sarabun"/>
              <a:buChar char="●"/>
            </a:pPr>
            <a:r>
              <a:rPr b="1" lang="en" sz="2000">
                <a:solidFill>
                  <a:schemeClr val="dk1"/>
                </a:solidFill>
                <a:latin typeface="Sarabun"/>
                <a:ea typeface="Sarabun"/>
                <a:cs typeface="Sarabun"/>
                <a:sym typeface="Sarabun"/>
              </a:rPr>
              <a:t>Print the extracted fields using the bash echo command.</a:t>
            </a:r>
            <a:endParaRPr b="1" sz="2000">
              <a:solidFill>
                <a:schemeClr val="dk1"/>
              </a:solidFill>
              <a:latin typeface="Sarabun"/>
              <a:ea typeface="Sarabun"/>
              <a:cs typeface="Sarabun"/>
              <a:sym typeface="Sarabun"/>
            </a:endParaRPr>
          </a:p>
        </p:txBody>
      </p:sp>
      <p:pic>
        <p:nvPicPr>
          <p:cNvPr id="2797" name="Google Shape;2797;p88"/>
          <p:cNvPicPr preferRelativeResize="0"/>
          <p:nvPr/>
        </p:nvPicPr>
        <p:blipFill>
          <a:blip r:embed="rId3">
            <a:alphaModFix/>
          </a:blip>
          <a:stretch>
            <a:fillRect/>
          </a:stretch>
        </p:blipFill>
        <p:spPr>
          <a:xfrm>
            <a:off x="1337025" y="4045828"/>
            <a:ext cx="6216374" cy="529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89"/>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3" name="Google Shape;2803;p89"/>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Creating your DAG Definition</a:t>
            </a:r>
            <a:endParaRPr sz="3200"/>
          </a:p>
        </p:txBody>
      </p:sp>
      <p:sp>
        <p:nvSpPr>
          <p:cNvPr id="2804" name="Google Shape;2804;p89"/>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805" name="Google Shape;2805;p89"/>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806" name="Google Shape;2806;p89"/>
          <p:cNvGrpSpPr/>
          <p:nvPr/>
        </p:nvGrpSpPr>
        <p:grpSpPr>
          <a:xfrm>
            <a:off x="427350" y="1434150"/>
            <a:ext cx="277873" cy="68400"/>
            <a:chOff x="520925" y="1460325"/>
            <a:chExt cx="277873" cy="68400"/>
          </a:xfrm>
        </p:grpSpPr>
        <p:sp>
          <p:nvSpPr>
            <p:cNvPr id="2807" name="Google Shape;2807;p89"/>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8" name="Google Shape;2808;p89"/>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9" name="Google Shape;2809;p89"/>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10" name="Google Shape;2810;p89"/>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811" name="Google Shape;2811;p89"/>
          <p:cNvSpPr txBox="1"/>
          <p:nvPr/>
        </p:nvSpPr>
        <p:spPr>
          <a:xfrm>
            <a:off x="822325" y="1599038"/>
            <a:ext cx="7591800" cy="8004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First, we will create a skeleton of the workflow, i.e, in this case, is the DAG definition.</a:t>
            </a:r>
            <a:endParaRPr b="1" sz="2000">
              <a:solidFill>
                <a:schemeClr val="dk1"/>
              </a:solidFill>
              <a:latin typeface="Sarabun"/>
              <a:ea typeface="Sarabun"/>
              <a:cs typeface="Sarabun"/>
              <a:sym typeface="Sarabun"/>
            </a:endParaRPr>
          </a:p>
        </p:txBody>
      </p:sp>
      <p:pic>
        <p:nvPicPr>
          <p:cNvPr id="2812" name="Google Shape;2812;p89"/>
          <p:cNvPicPr preferRelativeResize="0"/>
          <p:nvPr/>
        </p:nvPicPr>
        <p:blipFill>
          <a:blip r:embed="rId3">
            <a:alphaModFix/>
          </a:blip>
          <a:stretch>
            <a:fillRect/>
          </a:stretch>
        </p:blipFill>
        <p:spPr>
          <a:xfrm>
            <a:off x="1592725" y="2300200"/>
            <a:ext cx="6698026" cy="2513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90"/>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8" name="Google Shape;2818;p90"/>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Creating our first task</a:t>
            </a:r>
            <a:endParaRPr sz="3200"/>
          </a:p>
        </p:txBody>
      </p:sp>
      <p:sp>
        <p:nvSpPr>
          <p:cNvPr id="2819" name="Google Shape;2819;p90"/>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820" name="Google Shape;2820;p90"/>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821" name="Google Shape;2821;p90"/>
          <p:cNvGrpSpPr/>
          <p:nvPr/>
        </p:nvGrpSpPr>
        <p:grpSpPr>
          <a:xfrm>
            <a:off x="427350" y="1434150"/>
            <a:ext cx="277873" cy="68400"/>
            <a:chOff x="520925" y="1460325"/>
            <a:chExt cx="277873" cy="68400"/>
          </a:xfrm>
        </p:grpSpPr>
        <p:sp>
          <p:nvSpPr>
            <p:cNvPr id="2822" name="Google Shape;2822;p90"/>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3" name="Google Shape;2823;p90"/>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4" name="Google Shape;2824;p90"/>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25" name="Google Shape;2825;p90"/>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826" name="Google Shape;2826;p90"/>
          <p:cNvSpPr txBox="1"/>
          <p:nvPr/>
        </p:nvSpPr>
        <p:spPr>
          <a:xfrm>
            <a:off x="822325" y="1599038"/>
            <a:ext cx="7591800" cy="8004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Now, to check if our URL is reachable, we are going to use a sensor operator. In this case, it’s an HttpSensor operator.</a:t>
            </a:r>
            <a:endParaRPr b="1" sz="2000">
              <a:solidFill>
                <a:schemeClr val="dk1"/>
              </a:solidFill>
              <a:latin typeface="Sarabun"/>
              <a:ea typeface="Sarabun"/>
              <a:cs typeface="Sarabun"/>
              <a:sym typeface="Sarabun"/>
            </a:endParaRPr>
          </a:p>
        </p:txBody>
      </p:sp>
      <p:pic>
        <p:nvPicPr>
          <p:cNvPr id="2827" name="Google Shape;2827;p90"/>
          <p:cNvPicPr preferRelativeResize="0"/>
          <p:nvPr/>
        </p:nvPicPr>
        <p:blipFill rotWithShape="1">
          <a:blip r:embed="rId3">
            <a:alphaModFix/>
          </a:blip>
          <a:srcRect b="17965" l="0" r="0" t="0"/>
          <a:stretch/>
        </p:blipFill>
        <p:spPr>
          <a:xfrm>
            <a:off x="1150400" y="2571750"/>
            <a:ext cx="6641148" cy="20442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91"/>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3" name="Google Shape;2833;p91"/>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Creating Http Sensor</a:t>
            </a:r>
            <a:endParaRPr sz="3200"/>
          </a:p>
        </p:txBody>
      </p:sp>
      <p:sp>
        <p:nvSpPr>
          <p:cNvPr id="2834" name="Google Shape;2834;p91"/>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835" name="Google Shape;2835;p91"/>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836" name="Google Shape;2836;p91"/>
          <p:cNvGrpSpPr/>
          <p:nvPr/>
        </p:nvGrpSpPr>
        <p:grpSpPr>
          <a:xfrm>
            <a:off x="427350" y="1434150"/>
            <a:ext cx="277873" cy="68400"/>
            <a:chOff x="520925" y="1460325"/>
            <a:chExt cx="277873" cy="68400"/>
          </a:xfrm>
        </p:grpSpPr>
        <p:sp>
          <p:nvSpPr>
            <p:cNvPr id="2837" name="Google Shape;2837;p91"/>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8" name="Google Shape;2838;p91"/>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9" name="Google Shape;2839;p91"/>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40" name="Google Shape;2840;p91"/>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841" name="Google Shape;2841;p91"/>
          <p:cNvSpPr txBox="1"/>
          <p:nvPr/>
        </p:nvSpPr>
        <p:spPr>
          <a:xfrm>
            <a:off x="575950" y="1599050"/>
            <a:ext cx="3455700" cy="29553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In our case, we would be using the HTTP connection option. </a:t>
            </a:r>
            <a:endParaRPr b="1" sz="2000">
              <a:solidFill>
                <a:schemeClr val="dk1"/>
              </a:solidFill>
              <a:latin typeface="Sarabun"/>
              <a:ea typeface="Sarabun"/>
              <a:cs typeface="Sarabun"/>
              <a:sym typeface="Sarabun"/>
            </a:endParaRPr>
          </a:p>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Here we would provide the URL we want to trigger and setting the connection id to user_api which will return a JSON response of some random user information.</a:t>
            </a:r>
            <a:endParaRPr b="1" sz="2000">
              <a:solidFill>
                <a:schemeClr val="dk1"/>
              </a:solidFill>
              <a:latin typeface="Sarabun"/>
              <a:ea typeface="Sarabun"/>
              <a:cs typeface="Sarabun"/>
              <a:sym typeface="Sarabun"/>
            </a:endParaRPr>
          </a:p>
        </p:txBody>
      </p:sp>
      <p:sp>
        <p:nvSpPr>
          <p:cNvPr id="2842" name="Google Shape;2842;p91"/>
          <p:cNvSpPr txBox="1"/>
          <p:nvPr/>
        </p:nvSpPr>
        <p:spPr>
          <a:xfrm>
            <a:off x="4508025" y="995050"/>
            <a:ext cx="4081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dk1"/>
                </a:solidFill>
                <a:latin typeface="Consolas"/>
                <a:ea typeface="Consolas"/>
                <a:cs typeface="Consolas"/>
                <a:sym typeface="Consolas"/>
              </a:rPr>
              <a:t>URL https://randomuser.me</a:t>
            </a:r>
            <a:endParaRPr sz="2100">
              <a:solidFill>
                <a:schemeClr val="dk1"/>
              </a:solidFill>
              <a:latin typeface="Consolas"/>
              <a:ea typeface="Consolas"/>
              <a:cs typeface="Consolas"/>
              <a:sym typeface="Consolas"/>
            </a:endParaRPr>
          </a:p>
        </p:txBody>
      </p:sp>
      <p:pic>
        <p:nvPicPr>
          <p:cNvPr id="2843" name="Google Shape;2843;p91"/>
          <p:cNvPicPr preferRelativeResize="0"/>
          <p:nvPr/>
        </p:nvPicPr>
        <p:blipFill>
          <a:blip r:embed="rId3">
            <a:alphaModFix/>
          </a:blip>
          <a:stretch>
            <a:fillRect/>
          </a:stretch>
        </p:blipFill>
        <p:spPr>
          <a:xfrm>
            <a:off x="4227375" y="1648075"/>
            <a:ext cx="4362151" cy="27132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sp>
        <p:nvSpPr>
          <p:cNvPr id="2848" name="Google Shape;2848;p92"/>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9" name="Google Shape;2849;p92"/>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Finally, with this configured</a:t>
            </a:r>
            <a:endParaRPr sz="3200"/>
          </a:p>
        </p:txBody>
      </p:sp>
      <p:sp>
        <p:nvSpPr>
          <p:cNvPr id="2850" name="Google Shape;2850;p92"/>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851" name="Google Shape;2851;p92"/>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852" name="Google Shape;2852;p92"/>
          <p:cNvGrpSpPr/>
          <p:nvPr/>
        </p:nvGrpSpPr>
        <p:grpSpPr>
          <a:xfrm>
            <a:off x="427350" y="1434150"/>
            <a:ext cx="277873" cy="68400"/>
            <a:chOff x="520925" y="1460325"/>
            <a:chExt cx="277873" cy="68400"/>
          </a:xfrm>
        </p:grpSpPr>
        <p:sp>
          <p:nvSpPr>
            <p:cNvPr id="2853" name="Google Shape;2853;p92"/>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4" name="Google Shape;2854;p92"/>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5" name="Google Shape;2855;p92"/>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56" name="Google Shape;2856;p92"/>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857" name="Google Shape;2857;p92"/>
          <p:cNvSpPr txBox="1"/>
          <p:nvPr/>
        </p:nvSpPr>
        <p:spPr>
          <a:xfrm>
            <a:off x="822325" y="1599038"/>
            <a:ext cx="7591800" cy="8004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The task is ready to make a call to the URL with the endpoint provided.</a:t>
            </a:r>
            <a:endParaRPr b="1" sz="2000">
              <a:solidFill>
                <a:schemeClr val="dk1"/>
              </a:solidFill>
              <a:latin typeface="Sarabun"/>
              <a:ea typeface="Sarabun"/>
              <a:cs typeface="Sarabun"/>
              <a:sym typeface="Sarabun"/>
            </a:endParaRPr>
          </a:p>
        </p:txBody>
      </p:sp>
      <p:pic>
        <p:nvPicPr>
          <p:cNvPr id="2858" name="Google Shape;2858;p92"/>
          <p:cNvPicPr preferRelativeResize="0"/>
          <p:nvPr/>
        </p:nvPicPr>
        <p:blipFill>
          <a:blip r:embed="rId3">
            <a:alphaModFix/>
          </a:blip>
          <a:stretch>
            <a:fillRect/>
          </a:stretch>
        </p:blipFill>
        <p:spPr>
          <a:xfrm>
            <a:off x="2770499" y="2147350"/>
            <a:ext cx="3400951" cy="26477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2" name="Shape 2862"/>
        <p:cNvGrpSpPr/>
        <p:nvPr/>
      </p:nvGrpSpPr>
      <p:grpSpPr>
        <a:xfrm>
          <a:off x="0" y="0"/>
          <a:ext cx="0" cy="0"/>
          <a:chOff x="0" y="0"/>
          <a:chExt cx="0" cy="0"/>
        </a:xfrm>
      </p:grpSpPr>
      <p:sp>
        <p:nvSpPr>
          <p:cNvPr id="2863" name="Google Shape;2863;p93"/>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4" name="Google Shape;2864;p93"/>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Execute next task</a:t>
            </a:r>
            <a:endParaRPr sz="3200"/>
          </a:p>
        </p:txBody>
      </p:sp>
      <p:sp>
        <p:nvSpPr>
          <p:cNvPr id="2865" name="Google Shape;2865;p93"/>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866" name="Google Shape;2866;p93"/>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867" name="Google Shape;2867;p93"/>
          <p:cNvGrpSpPr/>
          <p:nvPr/>
        </p:nvGrpSpPr>
        <p:grpSpPr>
          <a:xfrm>
            <a:off x="427350" y="1434150"/>
            <a:ext cx="277873" cy="68400"/>
            <a:chOff x="520925" y="1460325"/>
            <a:chExt cx="277873" cy="68400"/>
          </a:xfrm>
        </p:grpSpPr>
        <p:sp>
          <p:nvSpPr>
            <p:cNvPr id="2868" name="Google Shape;2868;p93"/>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9" name="Google Shape;2869;p93"/>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0" name="Google Shape;2870;p93"/>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71" name="Google Shape;2871;p93"/>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872" name="Google Shape;2872;p93"/>
          <p:cNvSpPr txBox="1"/>
          <p:nvPr/>
        </p:nvSpPr>
        <p:spPr>
          <a:xfrm>
            <a:off x="822325" y="1599038"/>
            <a:ext cx="7591800" cy="8004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Now, once the first task execution succeeds, we are going to make use of an HttpOperator called SimpleHttpOperator.</a:t>
            </a:r>
            <a:endParaRPr b="1" sz="2000">
              <a:solidFill>
                <a:schemeClr val="dk1"/>
              </a:solidFill>
              <a:latin typeface="Sarabun"/>
              <a:ea typeface="Sarabun"/>
              <a:cs typeface="Sarabun"/>
              <a:sym typeface="Sarabun"/>
            </a:endParaRPr>
          </a:p>
        </p:txBody>
      </p:sp>
      <p:pic>
        <p:nvPicPr>
          <p:cNvPr id="2873" name="Google Shape;2873;p93"/>
          <p:cNvPicPr preferRelativeResize="0"/>
          <p:nvPr/>
        </p:nvPicPr>
        <p:blipFill rotWithShape="1">
          <a:blip r:embed="rId3">
            <a:alphaModFix/>
          </a:blip>
          <a:srcRect b="12087" l="0" r="0" t="0"/>
          <a:stretch/>
        </p:blipFill>
        <p:spPr>
          <a:xfrm>
            <a:off x="1357425" y="2435000"/>
            <a:ext cx="6521601" cy="2151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49"/>
          <p:cNvSpPr/>
          <p:nvPr/>
        </p:nvSpPr>
        <p:spPr>
          <a:xfrm>
            <a:off x="364825" y="2315515"/>
            <a:ext cx="3873000" cy="24582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9" name="Google Shape;2069;p49"/>
          <p:cNvSpPr/>
          <p:nvPr/>
        </p:nvSpPr>
        <p:spPr>
          <a:xfrm>
            <a:off x="4828700" y="2315515"/>
            <a:ext cx="3873000" cy="24582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070" name="Google Shape;2070;p49"/>
          <p:cNvGrpSpPr/>
          <p:nvPr/>
        </p:nvGrpSpPr>
        <p:grpSpPr>
          <a:xfrm>
            <a:off x="4922013" y="2416840"/>
            <a:ext cx="277873" cy="68400"/>
            <a:chOff x="5024113" y="2416840"/>
            <a:chExt cx="277873" cy="68400"/>
          </a:xfrm>
        </p:grpSpPr>
        <p:sp>
          <p:nvSpPr>
            <p:cNvPr id="2071" name="Google Shape;2071;p49"/>
            <p:cNvSpPr/>
            <p:nvPr/>
          </p:nvSpPr>
          <p:spPr>
            <a:xfrm>
              <a:off x="5024113" y="2416840"/>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2" name="Google Shape;2072;p49"/>
            <p:cNvSpPr/>
            <p:nvPr/>
          </p:nvSpPr>
          <p:spPr>
            <a:xfrm>
              <a:off x="5128849" y="2416840"/>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3" name="Google Shape;2073;p49"/>
            <p:cNvSpPr/>
            <p:nvPr/>
          </p:nvSpPr>
          <p:spPr>
            <a:xfrm>
              <a:off x="5233585" y="2416840"/>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074" name="Google Shape;2074;p49"/>
          <p:cNvGrpSpPr/>
          <p:nvPr/>
        </p:nvGrpSpPr>
        <p:grpSpPr>
          <a:xfrm>
            <a:off x="422950" y="2416840"/>
            <a:ext cx="277873" cy="68400"/>
            <a:chOff x="411700" y="2416840"/>
            <a:chExt cx="277873" cy="68400"/>
          </a:xfrm>
        </p:grpSpPr>
        <p:sp>
          <p:nvSpPr>
            <p:cNvPr id="2075" name="Google Shape;2075;p49"/>
            <p:cNvSpPr/>
            <p:nvPr/>
          </p:nvSpPr>
          <p:spPr>
            <a:xfrm>
              <a:off x="411700" y="2416840"/>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6" name="Google Shape;2076;p49"/>
            <p:cNvSpPr/>
            <p:nvPr/>
          </p:nvSpPr>
          <p:spPr>
            <a:xfrm>
              <a:off x="516436" y="2416840"/>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7" name="Google Shape;2077;p49"/>
            <p:cNvSpPr/>
            <p:nvPr/>
          </p:nvSpPr>
          <p:spPr>
            <a:xfrm>
              <a:off x="621173" y="2416840"/>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78" name="Google Shape;2078;p49"/>
          <p:cNvSpPr txBox="1"/>
          <p:nvPr>
            <p:ph idx="4" type="subTitle"/>
          </p:nvPr>
        </p:nvSpPr>
        <p:spPr>
          <a:xfrm>
            <a:off x="354925" y="2548200"/>
            <a:ext cx="3891900" cy="2154900"/>
          </a:xfrm>
          <a:prstGeom prst="rect">
            <a:avLst/>
          </a:prstGeom>
        </p:spPr>
        <p:txBody>
          <a:bodyPr anchorCtr="0" anchor="t" bIns="91425" lIns="91425" spcFirstLastPara="1" rIns="91425" wrap="square" tIns="91425">
            <a:spAutoFit/>
          </a:bodyPr>
          <a:lstStyle/>
          <a:p>
            <a:pPr indent="-330200" lvl="0" marL="457200" rtl="0" algn="l">
              <a:lnSpc>
                <a:spcPct val="100000"/>
              </a:lnSpc>
              <a:spcBef>
                <a:spcPts val="0"/>
              </a:spcBef>
              <a:spcAft>
                <a:spcPts val="0"/>
              </a:spcAft>
              <a:buSzPts val="1600"/>
              <a:buFont typeface="Lexend Light"/>
              <a:buChar char="●"/>
            </a:pPr>
            <a:r>
              <a:rPr lang="en" sz="1600"/>
              <a:t>That data is generally extracted into a staging area, storage that sits between the data source and the data target. </a:t>
            </a:r>
            <a:endParaRPr sz="1600"/>
          </a:p>
          <a:p>
            <a:pPr indent="-330200" lvl="0" marL="457200" rtl="0" algn="l">
              <a:lnSpc>
                <a:spcPct val="100000"/>
              </a:lnSpc>
              <a:spcBef>
                <a:spcPts val="0"/>
              </a:spcBef>
              <a:spcAft>
                <a:spcPts val="0"/>
              </a:spcAft>
              <a:buSzPts val="1600"/>
              <a:buFont typeface="Lexend Light"/>
              <a:buChar char="●"/>
            </a:pPr>
            <a:r>
              <a:rPr lang="en" sz="1600"/>
              <a:t>In that staging area, the ETL tool transforms data, cleansing, joining, and otherwise optimizing it for analysis.</a:t>
            </a:r>
            <a:endParaRPr sz="1600"/>
          </a:p>
        </p:txBody>
      </p:sp>
      <p:sp>
        <p:nvSpPr>
          <p:cNvPr id="2079" name="Google Shape;2079;p49"/>
          <p:cNvSpPr txBox="1"/>
          <p:nvPr>
            <p:ph idx="5" type="subTitle"/>
          </p:nvPr>
        </p:nvSpPr>
        <p:spPr>
          <a:xfrm>
            <a:off x="4814400" y="2548200"/>
            <a:ext cx="3891900" cy="1908600"/>
          </a:xfrm>
          <a:prstGeom prst="rect">
            <a:avLst/>
          </a:prstGeom>
        </p:spPr>
        <p:txBody>
          <a:bodyPr anchorCtr="0" anchor="t" bIns="91425" lIns="91425" spcFirstLastPara="1" rIns="91425" wrap="square" tIns="91425">
            <a:spAutoFit/>
          </a:bodyPr>
          <a:lstStyle/>
          <a:p>
            <a:pPr indent="-330200" lvl="0" marL="457200" rtl="0" algn="l">
              <a:lnSpc>
                <a:spcPct val="100000"/>
              </a:lnSpc>
              <a:spcBef>
                <a:spcPts val="0"/>
              </a:spcBef>
              <a:spcAft>
                <a:spcPts val="0"/>
              </a:spcAft>
              <a:buSzPts val="1600"/>
              <a:buFont typeface="Lexend Light"/>
              <a:buChar char="●"/>
            </a:pPr>
            <a:r>
              <a:rPr lang="en" sz="1600"/>
              <a:t>The cloud has the combination of speed, scalability, and practicality required for handling enormous amounts of structured and semi-structured data from literally dozens or hundreds of sources.</a:t>
            </a:r>
            <a:endParaRPr sz="1600"/>
          </a:p>
        </p:txBody>
      </p:sp>
      <p:sp>
        <p:nvSpPr>
          <p:cNvPr id="2080" name="Google Shape;2080;p49"/>
          <p:cNvSpPr txBox="1"/>
          <p:nvPr>
            <p:ph type="title"/>
          </p:nvPr>
        </p:nvSpPr>
        <p:spPr>
          <a:xfrm>
            <a:off x="209775" y="468575"/>
            <a:ext cx="8601900" cy="6558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sz="3400"/>
              <a:t>HOW DOES THE ETL PROCESS WORK?</a:t>
            </a:r>
            <a:endParaRPr sz="3400"/>
          </a:p>
        </p:txBody>
      </p:sp>
      <p:sp>
        <p:nvSpPr>
          <p:cNvPr id="2081" name="Google Shape;2081;p49"/>
          <p:cNvSpPr/>
          <p:nvPr/>
        </p:nvSpPr>
        <p:spPr>
          <a:xfrm>
            <a:off x="364825" y="1543900"/>
            <a:ext cx="3564300" cy="6303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exend"/>
                <a:ea typeface="Lexend"/>
                <a:cs typeface="Lexend"/>
                <a:sym typeface="Lexend"/>
              </a:rPr>
              <a:t>TRADITIONAL ETL</a:t>
            </a:r>
            <a:endParaRPr sz="2400">
              <a:solidFill>
                <a:schemeClr val="dk1"/>
              </a:solidFill>
              <a:latin typeface="Lexend"/>
              <a:ea typeface="Lexend"/>
              <a:cs typeface="Lexend"/>
              <a:sym typeface="Lexend"/>
            </a:endParaRPr>
          </a:p>
        </p:txBody>
      </p:sp>
      <p:sp>
        <p:nvSpPr>
          <p:cNvPr id="2082" name="Google Shape;2082;p49"/>
          <p:cNvSpPr/>
          <p:nvPr/>
        </p:nvSpPr>
        <p:spPr>
          <a:xfrm>
            <a:off x="4828697" y="1541150"/>
            <a:ext cx="3665100" cy="6303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exend"/>
                <a:ea typeface="Lexend"/>
                <a:cs typeface="Lexend"/>
                <a:sym typeface="Lexend"/>
              </a:rPr>
              <a:t>MODERN ETL (ELT)</a:t>
            </a:r>
            <a:endParaRPr sz="2400">
              <a:solidFill>
                <a:schemeClr val="dk1"/>
              </a:solidFill>
              <a:latin typeface="Lexend"/>
              <a:ea typeface="Lexend"/>
              <a:cs typeface="Lexend"/>
              <a:sym typeface="Lexend"/>
            </a:endParaRPr>
          </a:p>
        </p:txBody>
      </p:sp>
      <p:sp>
        <p:nvSpPr>
          <p:cNvPr id="2083" name="Google Shape;2083;p49"/>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084" name="Google Shape;2084;p49"/>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sp>
        <p:nvSpPr>
          <p:cNvPr id="2085" name="Google Shape;2085;p49"/>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94"/>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9" name="Google Shape;2879;p94"/>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Xcoms</a:t>
            </a:r>
            <a:endParaRPr sz="3200"/>
          </a:p>
        </p:txBody>
      </p:sp>
      <p:sp>
        <p:nvSpPr>
          <p:cNvPr id="2880" name="Google Shape;2880;p94"/>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881" name="Google Shape;2881;p94"/>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882" name="Google Shape;2882;p94"/>
          <p:cNvGrpSpPr/>
          <p:nvPr/>
        </p:nvGrpSpPr>
        <p:grpSpPr>
          <a:xfrm>
            <a:off x="427350" y="1434150"/>
            <a:ext cx="277873" cy="68400"/>
            <a:chOff x="520925" y="1460325"/>
            <a:chExt cx="277873" cy="68400"/>
          </a:xfrm>
        </p:grpSpPr>
        <p:sp>
          <p:nvSpPr>
            <p:cNvPr id="2883" name="Google Shape;2883;p94"/>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4" name="Google Shape;2884;p94"/>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5" name="Google Shape;2885;p94"/>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86" name="Google Shape;2886;p94"/>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887" name="Google Shape;2887;p94"/>
          <p:cNvSpPr txBox="1"/>
          <p:nvPr/>
        </p:nvSpPr>
        <p:spPr>
          <a:xfrm>
            <a:off x="822325" y="1599038"/>
            <a:ext cx="7591800" cy="11082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Xcoms is a way you can share data between your tasks. It basically stores key-value pairs of the information you want to store that can be accessed by other tasks in a DAG.</a:t>
            </a:r>
            <a:endParaRPr b="1" sz="2000">
              <a:solidFill>
                <a:schemeClr val="dk1"/>
              </a:solidFill>
              <a:latin typeface="Sarabun"/>
              <a:ea typeface="Sarabun"/>
              <a:cs typeface="Sarabun"/>
              <a:sym typeface="Sarabun"/>
            </a:endParaRPr>
          </a:p>
        </p:txBody>
      </p:sp>
      <p:pic>
        <p:nvPicPr>
          <p:cNvPr id="2888" name="Google Shape;2888;p94"/>
          <p:cNvPicPr preferRelativeResize="0"/>
          <p:nvPr/>
        </p:nvPicPr>
        <p:blipFill>
          <a:blip r:embed="rId3">
            <a:alphaModFix/>
          </a:blip>
          <a:stretch>
            <a:fillRect/>
          </a:stretch>
        </p:blipFill>
        <p:spPr>
          <a:xfrm>
            <a:off x="2008699" y="2647950"/>
            <a:ext cx="5820223" cy="2221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2" name="Shape 2892"/>
        <p:cNvGrpSpPr/>
        <p:nvPr/>
      </p:nvGrpSpPr>
      <p:grpSpPr>
        <a:xfrm>
          <a:off x="0" y="0"/>
          <a:ext cx="0" cy="0"/>
          <a:chOff x="0" y="0"/>
          <a:chExt cx="0" cy="0"/>
        </a:xfrm>
      </p:grpSpPr>
      <p:sp>
        <p:nvSpPr>
          <p:cNvPr id="2893" name="Google Shape;2893;p95"/>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4" name="Google Shape;2894;p95"/>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Let’s look at the function</a:t>
            </a:r>
            <a:endParaRPr sz="3200"/>
          </a:p>
        </p:txBody>
      </p:sp>
      <p:sp>
        <p:nvSpPr>
          <p:cNvPr id="2895" name="Google Shape;2895;p95"/>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896" name="Google Shape;2896;p95"/>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897" name="Google Shape;2897;p95"/>
          <p:cNvGrpSpPr/>
          <p:nvPr/>
        </p:nvGrpSpPr>
        <p:grpSpPr>
          <a:xfrm>
            <a:off x="427350" y="1434150"/>
            <a:ext cx="277873" cy="68400"/>
            <a:chOff x="520925" y="1460325"/>
            <a:chExt cx="277873" cy="68400"/>
          </a:xfrm>
        </p:grpSpPr>
        <p:sp>
          <p:nvSpPr>
            <p:cNvPr id="2898" name="Google Shape;2898;p95"/>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9" name="Google Shape;2899;p95"/>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0" name="Google Shape;2900;p95"/>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01" name="Google Shape;2901;p95"/>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902" name="Google Shape;2902;p95"/>
          <p:cNvPicPr preferRelativeResize="0"/>
          <p:nvPr/>
        </p:nvPicPr>
        <p:blipFill rotWithShape="1">
          <a:blip r:embed="rId3">
            <a:alphaModFix/>
          </a:blip>
          <a:srcRect b="13434" l="0" r="0" t="0"/>
          <a:stretch/>
        </p:blipFill>
        <p:spPr>
          <a:xfrm>
            <a:off x="1422075" y="1664401"/>
            <a:ext cx="6755050" cy="2908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p96"/>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8" name="Google Shape;2908;p96"/>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Variables</a:t>
            </a:r>
            <a:endParaRPr sz="3200"/>
          </a:p>
        </p:txBody>
      </p:sp>
      <p:sp>
        <p:nvSpPr>
          <p:cNvPr id="2909" name="Google Shape;2909;p96"/>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910" name="Google Shape;2910;p96"/>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911" name="Google Shape;2911;p96"/>
          <p:cNvGrpSpPr/>
          <p:nvPr/>
        </p:nvGrpSpPr>
        <p:grpSpPr>
          <a:xfrm>
            <a:off x="427350" y="1434150"/>
            <a:ext cx="277873" cy="68400"/>
            <a:chOff x="520925" y="1460325"/>
            <a:chExt cx="277873" cy="68400"/>
          </a:xfrm>
        </p:grpSpPr>
        <p:sp>
          <p:nvSpPr>
            <p:cNvPr id="2912" name="Google Shape;2912;p96"/>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3" name="Google Shape;2913;p96"/>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4" name="Google Shape;2914;p96"/>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15" name="Google Shape;2915;p96"/>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916" name="Google Shape;2916;p96"/>
          <p:cNvSpPr txBox="1"/>
          <p:nvPr/>
        </p:nvSpPr>
        <p:spPr>
          <a:xfrm>
            <a:off x="822325" y="1370438"/>
            <a:ext cx="7591800" cy="20319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Variables are a way to store and extract some values that you would like to use across any DAG</a:t>
            </a:r>
            <a:endParaRPr b="1" sz="2000">
              <a:solidFill>
                <a:schemeClr val="dk1"/>
              </a:solidFill>
              <a:latin typeface="Sarabun"/>
              <a:ea typeface="Sarabun"/>
              <a:cs typeface="Sarabun"/>
              <a:sym typeface="Sarabun"/>
            </a:endParaRPr>
          </a:p>
          <a:p>
            <a:pPr indent="0" lvl="0" marL="0" rtl="0" algn="just">
              <a:lnSpc>
                <a:spcPct val="90000"/>
              </a:lnSpc>
              <a:spcBef>
                <a:spcPts val="0"/>
              </a:spcBef>
              <a:spcAft>
                <a:spcPts val="0"/>
              </a:spcAft>
              <a:buNone/>
            </a:pPr>
            <a:br>
              <a:rPr b="1" lang="en" sz="2000">
                <a:solidFill>
                  <a:schemeClr val="dk1"/>
                </a:solidFill>
                <a:latin typeface="Sarabun"/>
                <a:ea typeface="Sarabun"/>
                <a:cs typeface="Sarabun"/>
                <a:sym typeface="Sarabun"/>
              </a:rPr>
            </a:br>
            <a:r>
              <a:rPr b="1" lang="en" sz="2000">
                <a:solidFill>
                  <a:schemeClr val="dk1"/>
                </a:solidFill>
                <a:latin typeface="Sarabun"/>
                <a:ea typeface="Sarabun"/>
                <a:cs typeface="Sarabun"/>
                <a:sym typeface="Sarabun"/>
              </a:rPr>
              <a:t>Now that we have stored the values inside Variables, Let print them to the logs using the echo command. To do this we are going to use the BashOperator</a:t>
            </a:r>
            <a:endParaRPr b="1" sz="2000">
              <a:solidFill>
                <a:schemeClr val="dk1"/>
              </a:solidFill>
              <a:latin typeface="Sarabun"/>
              <a:ea typeface="Sarabun"/>
              <a:cs typeface="Sarabun"/>
              <a:sym typeface="Sarabun"/>
            </a:endParaRPr>
          </a:p>
        </p:txBody>
      </p:sp>
      <p:pic>
        <p:nvPicPr>
          <p:cNvPr id="2917" name="Google Shape;2917;p96"/>
          <p:cNvPicPr preferRelativeResize="0"/>
          <p:nvPr/>
        </p:nvPicPr>
        <p:blipFill rotWithShape="1">
          <a:blip r:embed="rId3">
            <a:alphaModFix/>
          </a:blip>
          <a:srcRect b="10960" l="0" r="0" t="0"/>
          <a:stretch/>
        </p:blipFill>
        <p:spPr>
          <a:xfrm>
            <a:off x="2026475" y="3352325"/>
            <a:ext cx="5688326" cy="1352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sp>
        <p:nvSpPr>
          <p:cNvPr id="2922" name="Google Shape;2922;p97"/>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3" name="Google Shape;2923;p97"/>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Templating</a:t>
            </a:r>
            <a:endParaRPr sz="3200"/>
          </a:p>
        </p:txBody>
      </p:sp>
      <p:sp>
        <p:nvSpPr>
          <p:cNvPr id="2924" name="Google Shape;2924;p97"/>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925" name="Google Shape;2925;p97"/>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926" name="Google Shape;2926;p97"/>
          <p:cNvGrpSpPr/>
          <p:nvPr/>
        </p:nvGrpSpPr>
        <p:grpSpPr>
          <a:xfrm>
            <a:off x="427350" y="1434150"/>
            <a:ext cx="277873" cy="68400"/>
            <a:chOff x="520925" y="1460325"/>
            <a:chExt cx="277873" cy="68400"/>
          </a:xfrm>
        </p:grpSpPr>
        <p:sp>
          <p:nvSpPr>
            <p:cNvPr id="2927" name="Google Shape;2927;p97"/>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8" name="Google Shape;2928;p97"/>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9" name="Google Shape;2929;p97"/>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30" name="Google Shape;2930;p97"/>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931" name="Google Shape;2931;p97"/>
          <p:cNvSpPr txBox="1"/>
          <p:nvPr/>
        </p:nvSpPr>
        <p:spPr>
          <a:xfrm>
            <a:off x="822325" y="1370438"/>
            <a:ext cx="7591800" cy="11082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Airflow uses Jinja Templating. As you have seen in the code above,  Curly braces which allow to materialize some values. In this case, the user key from Variables (using var ).</a:t>
            </a:r>
            <a:endParaRPr b="1" sz="2000">
              <a:solidFill>
                <a:schemeClr val="dk1"/>
              </a:solidFill>
              <a:latin typeface="Sarabun"/>
              <a:ea typeface="Sarabun"/>
              <a:cs typeface="Sarabun"/>
              <a:sym typeface="Sarabun"/>
            </a:endParaRPr>
          </a:p>
        </p:txBody>
      </p:sp>
      <p:pic>
        <p:nvPicPr>
          <p:cNvPr id="2932" name="Google Shape;2932;p97"/>
          <p:cNvPicPr preferRelativeResize="0"/>
          <p:nvPr/>
        </p:nvPicPr>
        <p:blipFill>
          <a:blip r:embed="rId3">
            <a:alphaModFix/>
          </a:blip>
          <a:stretch>
            <a:fillRect/>
          </a:stretch>
        </p:blipFill>
        <p:spPr>
          <a:xfrm>
            <a:off x="907800" y="2478648"/>
            <a:ext cx="7126345" cy="2040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sp>
        <p:nvSpPr>
          <p:cNvPr id="2937" name="Google Shape;2937;p98"/>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8" name="Google Shape;2938;p98"/>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Ordering Your Tasks</a:t>
            </a:r>
            <a:endParaRPr sz="3200"/>
          </a:p>
        </p:txBody>
      </p:sp>
      <p:sp>
        <p:nvSpPr>
          <p:cNvPr id="2939" name="Google Shape;2939;p98"/>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940" name="Google Shape;2940;p98"/>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941" name="Google Shape;2941;p98"/>
          <p:cNvGrpSpPr/>
          <p:nvPr/>
        </p:nvGrpSpPr>
        <p:grpSpPr>
          <a:xfrm>
            <a:off x="427350" y="1434150"/>
            <a:ext cx="277873" cy="68400"/>
            <a:chOff x="520925" y="1460325"/>
            <a:chExt cx="277873" cy="68400"/>
          </a:xfrm>
        </p:grpSpPr>
        <p:sp>
          <p:nvSpPr>
            <p:cNvPr id="2942" name="Google Shape;2942;p98"/>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3" name="Google Shape;2943;p98"/>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4" name="Google Shape;2944;p98"/>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45" name="Google Shape;2945;p98"/>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946" name="Google Shape;2946;p98"/>
          <p:cNvSpPr txBox="1"/>
          <p:nvPr/>
        </p:nvSpPr>
        <p:spPr>
          <a:xfrm>
            <a:off x="822325" y="1370438"/>
            <a:ext cx="7591800" cy="11082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Airflow uses Jinja Templating. As you have seen in the code above,  Curly braces which allow to materialize some values. In this case, the user key from Variables (using var ).</a:t>
            </a:r>
            <a:endParaRPr b="1" sz="2000">
              <a:solidFill>
                <a:schemeClr val="dk1"/>
              </a:solidFill>
              <a:latin typeface="Sarabun"/>
              <a:ea typeface="Sarabun"/>
              <a:cs typeface="Sarabun"/>
              <a:sym typeface="Sarabun"/>
            </a:endParaRPr>
          </a:p>
        </p:txBody>
      </p:sp>
      <p:pic>
        <p:nvPicPr>
          <p:cNvPr id="2947" name="Google Shape;2947;p98"/>
          <p:cNvPicPr preferRelativeResize="0"/>
          <p:nvPr/>
        </p:nvPicPr>
        <p:blipFill>
          <a:blip r:embed="rId3">
            <a:alphaModFix/>
          </a:blip>
          <a:stretch>
            <a:fillRect/>
          </a:stretch>
        </p:blipFill>
        <p:spPr>
          <a:xfrm>
            <a:off x="907800" y="2478648"/>
            <a:ext cx="7126345" cy="2040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sp>
        <p:nvSpPr>
          <p:cNvPr id="2952" name="Google Shape;2952;p99"/>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3" name="Google Shape;2953;p99"/>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Ordering Your Tasks</a:t>
            </a:r>
            <a:endParaRPr sz="3200"/>
          </a:p>
        </p:txBody>
      </p:sp>
      <p:sp>
        <p:nvSpPr>
          <p:cNvPr id="2954" name="Google Shape;2954;p99"/>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955" name="Google Shape;2955;p99"/>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956" name="Google Shape;2956;p99"/>
          <p:cNvGrpSpPr/>
          <p:nvPr/>
        </p:nvGrpSpPr>
        <p:grpSpPr>
          <a:xfrm>
            <a:off x="427350" y="1434150"/>
            <a:ext cx="277873" cy="68400"/>
            <a:chOff x="520925" y="1460325"/>
            <a:chExt cx="277873" cy="68400"/>
          </a:xfrm>
        </p:grpSpPr>
        <p:sp>
          <p:nvSpPr>
            <p:cNvPr id="2957" name="Google Shape;2957;p99"/>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8" name="Google Shape;2958;p99"/>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9" name="Google Shape;2959;p99"/>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60" name="Google Shape;2960;p99"/>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961" name="Google Shape;2961;p99"/>
          <p:cNvSpPr txBox="1"/>
          <p:nvPr/>
        </p:nvSpPr>
        <p:spPr>
          <a:xfrm>
            <a:off x="822325" y="1370438"/>
            <a:ext cx="7591800" cy="23397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Now, With all of this, we have created all the tasks instances.</a:t>
            </a:r>
            <a:endParaRPr b="1" sz="2000">
              <a:solidFill>
                <a:schemeClr val="dk1"/>
              </a:solidFill>
              <a:latin typeface="Sarabun"/>
              <a:ea typeface="Sarabun"/>
              <a:cs typeface="Sarabun"/>
              <a:sym typeface="Sarabun"/>
            </a:endParaRPr>
          </a:p>
          <a:p>
            <a:pPr indent="0" lvl="0" marL="0" rtl="0" algn="just">
              <a:lnSpc>
                <a:spcPct val="90000"/>
              </a:lnSpc>
              <a:spcBef>
                <a:spcPts val="0"/>
              </a:spcBef>
              <a:spcAft>
                <a:spcPts val="0"/>
              </a:spcAft>
              <a:buNone/>
            </a:pPr>
            <a:r>
              <a:t/>
            </a:r>
            <a:endParaRPr b="1" sz="2000">
              <a:solidFill>
                <a:schemeClr val="dk1"/>
              </a:solidFill>
              <a:latin typeface="Sarabun"/>
              <a:ea typeface="Sarabun"/>
              <a:cs typeface="Sarabun"/>
              <a:sym typeface="Sarabun"/>
            </a:endParaRPr>
          </a:p>
          <a:p>
            <a:pPr indent="0" lvl="0" marL="0" rtl="0" algn="just">
              <a:lnSpc>
                <a:spcPct val="90000"/>
              </a:lnSpc>
              <a:spcBef>
                <a:spcPts val="0"/>
              </a:spcBef>
              <a:spcAft>
                <a:spcPts val="0"/>
              </a:spcAft>
              <a:buNone/>
            </a:pPr>
            <a:r>
              <a:t/>
            </a:r>
            <a:endParaRPr b="1" sz="2000">
              <a:solidFill>
                <a:schemeClr val="dk1"/>
              </a:solidFill>
              <a:latin typeface="Sarabun"/>
              <a:ea typeface="Sarabun"/>
              <a:cs typeface="Sarabun"/>
              <a:sym typeface="Sarabun"/>
            </a:endParaRPr>
          </a:p>
          <a:p>
            <a:pPr indent="0" lvl="0" marL="0" rtl="0" algn="just">
              <a:lnSpc>
                <a:spcPct val="90000"/>
              </a:lnSpc>
              <a:spcBef>
                <a:spcPts val="0"/>
              </a:spcBef>
              <a:spcAft>
                <a:spcPts val="0"/>
              </a:spcAft>
              <a:buNone/>
            </a:pPr>
            <a:r>
              <a:t/>
            </a:r>
            <a:endParaRPr b="1" sz="2000">
              <a:solidFill>
                <a:schemeClr val="dk1"/>
              </a:solidFill>
              <a:latin typeface="Sarabun"/>
              <a:ea typeface="Sarabun"/>
              <a:cs typeface="Sarabun"/>
              <a:sym typeface="Sarabun"/>
            </a:endParaRPr>
          </a:p>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This means Task 1 will run before Task 2. In our case, we will order this as</a:t>
            </a:r>
            <a:endParaRPr b="1" sz="2000">
              <a:solidFill>
                <a:schemeClr val="dk1"/>
              </a:solidFill>
              <a:latin typeface="Sarabun"/>
              <a:ea typeface="Sarabun"/>
              <a:cs typeface="Sarabun"/>
              <a:sym typeface="Sarabun"/>
            </a:endParaRPr>
          </a:p>
          <a:p>
            <a:pPr indent="0" lvl="0" marL="0" rtl="0" algn="just">
              <a:lnSpc>
                <a:spcPct val="90000"/>
              </a:lnSpc>
              <a:spcBef>
                <a:spcPts val="0"/>
              </a:spcBef>
              <a:spcAft>
                <a:spcPts val="0"/>
              </a:spcAft>
              <a:buNone/>
            </a:pPr>
            <a:r>
              <a:t/>
            </a:r>
            <a:endParaRPr b="1" sz="2000">
              <a:solidFill>
                <a:schemeClr val="dk1"/>
              </a:solidFill>
              <a:latin typeface="Sarabun"/>
              <a:ea typeface="Sarabun"/>
              <a:cs typeface="Sarabun"/>
              <a:sym typeface="Sarabun"/>
            </a:endParaRPr>
          </a:p>
        </p:txBody>
      </p:sp>
      <p:pic>
        <p:nvPicPr>
          <p:cNvPr id="2962" name="Google Shape;2962;p99"/>
          <p:cNvPicPr preferRelativeResize="0"/>
          <p:nvPr/>
        </p:nvPicPr>
        <p:blipFill rotWithShape="1">
          <a:blip r:embed="rId3">
            <a:alphaModFix/>
          </a:blip>
          <a:srcRect b="35048" l="0" r="0" t="0"/>
          <a:stretch/>
        </p:blipFill>
        <p:spPr>
          <a:xfrm>
            <a:off x="940775" y="2048475"/>
            <a:ext cx="7591801" cy="206055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6" name="Shape 2966"/>
        <p:cNvGrpSpPr/>
        <p:nvPr/>
      </p:nvGrpSpPr>
      <p:grpSpPr>
        <a:xfrm>
          <a:off x="0" y="0"/>
          <a:ext cx="0" cy="0"/>
          <a:chOff x="0" y="0"/>
          <a:chExt cx="0" cy="0"/>
        </a:xfrm>
      </p:grpSpPr>
      <p:sp>
        <p:nvSpPr>
          <p:cNvPr id="2967" name="Google Shape;2967;p100"/>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8" name="Google Shape;2968;p100"/>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Check point #3</a:t>
            </a:r>
            <a:endParaRPr/>
          </a:p>
        </p:txBody>
      </p:sp>
      <p:sp>
        <p:nvSpPr>
          <p:cNvPr id="2969" name="Google Shape;2969;p100"/>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970" name="Google Shape;2970;p100"/>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971" name="Google Shape;2971;p100"/>
          <p:cNvGrpSpPr/>
          <p:nvPr/>
        </p:nvGrpSpPr>
        <p:grpSpPr>
          <a:xfrm>
            <a:off x="427350" y="1434150"/>
            <a:ext cx="277873" cy="68400"/>
            <a:chOff x="520925" y="1460325"/>
            <a:chExt cx="277873" cy="68400"/>
          </a:xfrm>
        </p:grpSpPr>
        <p:sp>
          <p:nvSpPr>
            <p:cNvPr id="2972" name="Google Shape;2972;p100"/>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3" name="Google Shape;2973;p100"/>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4" name="Google Shape;2974;p100"/>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75" name="Google Shape;2975;p100"/>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976" name="Google Shape;2976;p100"/>
          <p:cNvSpPr txBox="1"/>
          <p:nvPr/>
        </p:nvSpPr>
        <p:spPr>
          <a:xfrm>
            <a:off x="940775" y="1366150"/>
            <a:ext cx="7634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arabun"/>
                <a:ea typeface="Sarabun"/>
                <a:cs typeface="Sarabun"/>
                <a:sym typeface="Sarabun"/>
              </a:rPr>
              <a:t>We just created a simple Airflow DAG workflow from scratch covering some of the important concepts of Airflow. </a:t>
            </a:r>
            <a:endParaRPr b="1" sz="1800">
              <a:latin typeface="Sarabun"/>
              <a:ea typeface="Sarabun"/>
              <a:cs typeface="Sarabun"/>
              <a:sym typeface="Sarabun"/>
            </a:endParaRPr>
          </a:p>
          <a:p>
            <a:pPr indent="0" lvl="0" marL="0" rtl="0" algn="l">
              <a:spcBef>
                <a:spcPts val="0"/>
              </a:spcBef>
              <a:spcAft>
                <a:spcPts val="0"/>
              </a:spcAft>
              <a:buNone/>
            </a:pPr>
            <a:r>
              <a:rPr b="1" lang="en" sz="1800">
                <a:latin typeface="Sarabun"/>
                <a:ea typeface="Sarabun"/>
                <a:cs typeface="Sarabun"/>
                <a:sym typeface="Sarabun"/>
              </a:rPr>
              <a:t>Now, enable the DAG and hit run. It will start executing.</a:t>
            </a:r>
            <a:endParaRPr b="1" sz="1800">
              <a:latin typeface="Sarabun"/>
              <a:ea typeface="Sarabun"/>
              <a:cs typeface="Sarabun"/>
              <a:sym typeface="Sarabun"/>
            </a:endParaRPr>
          </a:p>
        </p:txBody>
      </p:sp>
      <p:pic>
        <p:nvPicPr>
          <p:cNvPr id="2977" name="Google Shape;2977;p100"/>
          <p:cNvPicPr preferRelativeResize="0"/>
          <p:nvPr/>
        </p:nvPicPr>
        <p:blipFill>
          <a:blip r:embed="rId3">
            <a:alphaModFix/>
          </a:blip>
          <a:stretch>
            <a:fillRect/>
          </a:stretch>
        </p:blipFill>
        <p:spPr>
          <a:xfrm>
            <a:off x="2013988" y="2429925"/>
            <a:ext cx="4913963" cy="23188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1" name="Shape 2981"/>
        <p:cNvGrpSpPr/>
        <p:nvPr/>
      </p:nvGrpSpPr>
      <p:grpSpPr>
        <a:xfrm>
          <a:off x="0" y="0"/>
          <a:ext cx="0" cy="0"/>
          <a:chOff x="0" y="0"/>
          <a:chExt cx="0" cy="0"/>
        </a:xfrm>
      </p:grpSpPr>
      <p:sp>
        <p:nvSpPr>
          <p:cNvPr id="2982" name="Google Shape;2982;p101"/>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3" name="Google Shape;2983;p101"/>
          <p:cNvSpPr txBox="1"/>
          <p:nvPr>
            <p:ph type="title"/>
          </p:nvPr>
        </p:nvSpPr>
        <p:spPr>
          <a:xfrm>
            <a:off x="209775" y="468575"/>
            <a:ext cx="85224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Next : AI Agents</a:t>
            </a:r>
            <a:endParaRPr/>
          </a:p>
        </p:txBody>
      </p:sp>
      <p:sp>
        <p:nvSpPr>
          <p:cNvPr id="2984" name="Google Shape;2984;p101"/>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985" name="Google Shape;2985;p101"/>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2986" name="Google Shape;2986;p101"/>
          <p:cNvGrpSpPr/>
          <p:nvPr/>
        </p:nvGrpSpPr>
        <p:grpSpPr>
          <a:xfrm>
            <a:off x="427350" y="1434150"/>
            <a:ext cx="277873" cy="68400"/>
            <a:chOff x="520925" y="1460325"/>
            <a:chExt cx="277873" cy="68400"/>
          </a:xfrm>
        </p:grpSpPr>
        <p:sp>
          <p:nvSpPr>
            <p:cNvPr id="2987" name="Google Shape;2987;p101"/>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8" name="Google Shape;2988;p101"/>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9" name="Google Shape;2989;p101"/>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90" name="Google Shape;2990;p101"/>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2991" name="Google Shape;2991;p101"/>
          <p:cNvSpPr txBox="1"/>
          <p:nvPr/>
        </p:nvSpPr>
        <p:spPr>
          <a:xfrm>
            <a:off x="474300" y="1638150"/>
            <a:ext cx="46737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arabun"/>
                <a:ea typeface="Sarabun"/>
                <a:cs typeface="Sarabun"/>
                <a:sym typeface="Sarabun"/>
              </a:rPr>
              <a:t>What is an AI agentic workflow?</a:t>
            </a:r>
            <a:br>
              <a:rPr b="1" lang="en" sz="1800">
                <a:latin typeface="Sarabun"/>
                <a:ea typeface="Sarabun"/>
                <a:cs typeface="Sarabun"/>
                <a:sym typeface="Sarabun"/>
              </a:rPr>
            </a:br>
            <a:endParaRPr b="1" sz="1800">
              <a:latin typeface="Sarabun"/>
              <a:ea typeface="Sarabun"/>
              <a:cs typeface="Sarabun"/>
              <a:sym typeface="Sarabun"/>
            </a:endParaRPr>
          </a:p>
          <a:p>
            <a:pPr indent="0" lvl="0" marL="0" rtl="0" algn="l">
              <a:spcBef>
                <a:spcPts val="0"/>
              </a:spcBef>
              <a:spcAft>
                <a:spcPts val="0"/>
              </a:spcAft>
              <a:buNone/>
            </a:pPr>
            <a:r>
              <a:rPr b="1" lang="en" sz="1800">
                <a:latin typeface="Sarabun"/>
                <a:ea typeface="Sarabun"/>
                <a:cs typeface="Sarabun"/>
                <a:sym typeface="Sarabun"/>
              </a:rPr>
              <a:t>An AI agentic workflow is a mix of AI agents with traditional workflow automation. Unlike standard workflows that follow predefined steps, AI agentic workflows employ intelligent agents to make decisions, adapt to new situations, and autonomously achieve goals.</a:t>
            </a:r>
            <a:endParaRPr b="1" sz="1800">
              <a:latin typeface="Sarabun"/>
              <a:ea typeface="Sarabun"/>
              <a:cs typeface="Sarabun"/>
              <a:sym typeface="Sarabun"/>
            </a:endParaRPr>
          </a:p>
        </p:txBody>
      </p:sp>
      <p:pic>
        <p:nvPicPr>
          <p:cNvPr id="2992" name="Google Shape;2992;p101"/>
          <p:cNvPicPr preferRelativeResize="0"/>
          <p:nvPr/>
        </p:nvPicPr>
        <p:blipFill>
          <a:blip r:embed="rId3">
            <a:alphaModFix/>
          </a:blip>
          <a:stretch>
            <a:fillRect/>
          </a:stretch>
        </p:blipFill>
        <p:spPr>
          <a:xfrm>
            <a:off x="5377700" y="1434150"/>
            <a:ext cx="3237901" cy="32379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sp>
        <p:nvSpPr>
          <p:cNvPr id="2997" name="Google Shape;2997;p102"/>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8" name="Google Shape;2998;p102"/>
          <p:cNvSpPr txBox="1"/>
          <p:nvPr>
            <p:ph type="title"/>
          </p:nvPr>
        </p:nvSpPr>
        <p:spPr>
          <a:xfrm>
            <a:off x="209775" y="468575"/>
            <a:ext cx="8522400" cy="6141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100"/>
              <a:t>Key characteristics of AI agentic workflow</a:t>
            </a:r>
            <a:endParaRPr sz="3100"/>
          </a:p>
        </p:txBody>
      </p:sp>
      <p:sp>
        <p:nvSpPr>
          <p:cNvPr id="2999" name="Google Shape;2999;p102"/>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3000" name="Google Shape;3000;p102"/>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3001" name="Google Shape;3001;p102"/>
          <p:cNvGrpSpPr/>
          <p:nvPr/>
        </p:nvGrpSpPr>
        <p:grpSpPr>
          <a:xfrm>
            <a:off x="427350" y="1434150"/>
            <a:ext cx="277873" cy="68400"/>
            <a:chOff x="520925" y="1460325"/>
            <a:chExt cx="277873" cy="68400"/>
          </a:xfrm>
        </p:grpSpPr>
        <p:sp>
          <p:nvSpPr>
            <p:cNvPr id="3002" name="Google Shape;3002;p102"/>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3" name="Google Shape;3003;p102"/>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4" name="Google Shape;3004;p102"/>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05" name="Google Shape;3005;p102"/>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3006" name="Google Shape;3006;p102"/>
          <p:cNvSpPr txBox="1"/>
          <p:nvPr/>
        </p:nvSpPr>
        <p:spPr>
          <a:xfrm>
            <a:off x="822325" y="1599057"/>
            <a:ext cx="4690500" cy="20319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n" sz="2000">
                <a:solidFill>
                  <a:schemeClr val="dk1"/>
                </a:solidFill>
                <a:latin typeface="Sarabun"/>
                <a:ea typeface="Sarabun"/>
                <a:cs typeface="Sarabun"/>
                <a:sym typeface="Sarabun"/>
              </a:rPr>
              <a:t>AI agentic workflows leverage large language models (LLMs) as their "brain power", allowing them to understand complex instructions, reason about tasks, and generate appropriate responses or actions.</a:t>
            </a:r>
            <a:endParaRPr b="1" sz="2000">
              <a:solidFill>
                <a:schemeClr val="dk1"/>
              </a:solidFill>
              <a:latin typeface="Sarabun"/>
              <a:ea typeface="Sarabun"/>
              <a:cs typeface="Sarabun"/>
              <a:sym typeface="Sarabun"/>
            </a:endParaRPr>
          </a:p>
        </p:txBody>
      </p:sp>
      <p:pic>
        <p:nvPicPr>
          <p:cNvPr id="3007" name="Google Shape;3007;p102"/>
          <p:cNvPicPr preferRelativeResize="0"/>
          <p:nvPr/>
        </p:nvPicPr>
        <p:blipFill>
          <a:blip r:embed="rId3">
            <a:alphaModFix/>
          </a:blip>
          <a:stretch>
            <a:fillRect/>
          </a:stretch>
        </p:blipFill>
        <p:spPr>
          <a:xfrm>
            <a:off x="5647900" y="1691275"/>
            <a:ext cx="2849051" cy="28490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1" name="Shape 3011"/>
        <p:cNvGrpSpPr/>
        <p:nvPr/>
      </p:nvGrpSpPr>
      <p:grpSpPr>
        <a:xfrm>
          <a:off x="0" y="0"/>
          <a:ext cx="0" cy="0"/>
          <a:chOff x="0" y="0"/>
          <a:chExt cx="0" cy="0"/>
        </a:xfrm>
      </p:grpSpPr>
      <p:sp>
        <p:nvSpPr>
          <p:cNvPr id="3012" name="Google Shape;3012;p103"/>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3" name="Google Shape;3013;p103"/>
          <p:cNvSpPr txBox="1"/>
          <p:nvPr>
            <p:ph type="title"/>
          </p:nvPr>
        </p:nvSpPr>
        <p:spPr>
          <a:xfrm>
            <a:off x="209775" y="468575"/>
            <a:ext cx="8522400" cy="6141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100"/>
              <a:t>Key characteristics of AI agentic workflow</a:t>
            </a:r>
            <a:endParaRPr sz="3100"/>
          </a:p>
        </p:txBody>
      </p:sp>
      <p:sp>
        <p:nvSpPr>
          <p:cNvPr id="3014" name="Google Shape;3014;p103"/>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3015" name="Google Shape;3015;p103"/>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3016" name="Google Shape;3016;p103"/>
          <p:cNvGrpSpPr/>
          <p:nvPr/>
        </p:nvGrpSpPr>
        <p:grpSpPr>
          <a:xfrm>
            <a:off x="427350" y="1434150"/>
            <a:ext cx="277873" cy="68400"/>
            <a:chOff x="520925" y="1460325"/>
            <a:chExt cx="277873" cy="68400"/>
          </a:xfrm>
        </p:grpSpPr>
        <p:sp>
          <p:nvSpPr>
            <p:cNvPr id="3017" name="Google Shape;3017;p103"/>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8" name="Google Shape;3018;p103"/>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9" name="Google Shape;3019;p103"/>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20" name="Google Shape;3020;p103"/>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
        <p:nvSpPr>
          <p:cNvPr id="3021" name="Google Shape;3021;p103"/>
          <p:cNvSpPr txBox="1"/>
          <p:nvPr/>
        </p:nvSpPr>
        <p:spPr>
          <a:xfrm>
            <a:off x="822325" y="1599050"/>
            <a:ext cx="7724400" cy="2955300"/>
          </a:xfrm>
          <a:prstGeom prst="rect">
            <a:avLst/>
          </a:prstGeom>
          <a:noFill/>
          <a:ln>
            <a:noFill/>
          </a:ln>
        </p:spPr>
        <p:txBody>
          <a:bodyPr anchorCtr="0" anchor="t" bIns="91425" lIns="91425" spcFirstLastPara="1" rIns="91425" wrap="square" tIns="91425">
            <a:spAutoFit/>
          </a:bodyPr>
          <a:lstStyle/>
          <a:p>
            <a:pPr indent="-342900" lvl="0" marL="457200" rtl="0" algn="just">
              <a:lnSpc>
                <a:spcPct val="90000"/>
              </a:lnSpc>
              <a:spcBef>
                <a:spcPts val="0"/>
              </a:spcBef>
              <a:spcAft>
                <a:spcPts val="0"/>
              </a:spcAft>
              <a:buClr>
                <a:schemeClr val="dk1"/>
              </a:buClr>
              <a:buSzPts val="1800"/>
              <a:buFont typeface="Sarabun"/>
              <a:buChar char="●"/>
            </a:pPr>
            <a:r>
              <a:rPr b="1" lang="en" sz="1800">
                <a:solidFill>
                  <a:schemeClr val="dk1"/>
                </a:solidFill>
                <a:latin typeface="Sarabun"/>
                <a:ea typeface="Sarabun"/>
                <a:cs typeface="Sarabun"/>
                <a:sym typeface="Sarabun"/>
              </a:rPr>
              <a:t>Autonomy</a:t>
            </a:r>
            <a:r>
              <a:rPr lang="en" sz="1800">
                <a:solidFill>
                  <a:schemeClr val="dk1"/>
                </a:solidFill>
                <a:latin typeface="Sarabun"/>
                <a:ea typeface="Sarabun"/>
                <a:cs typeface="Sarabun"/>
                <a:sym typeface="Sarabun"/>
              </a:rPr>
              <a:t>: Agents can operate independently, making decisions without constant human input.</a:t>
            </a:r>
            <a:endParaRPr sz="1800">
              <a:solidFill>
                <a:schemeClr val="dk1"/>
              </a:solidFill>
              <a:latin typeface="Sarabun"/>
              <a:ea typeface="Sarabun"/>
              <a:cs typeface="Sarabun"/>
              <a:sym typeface="Sarabun"/>
            </a:endParaRPr>
          </a:p>
          <a:p>
            <a:pPr indent="-342900" lvl="0" marL="457200" rtl="0" algn="just">
              <a:lnSpc>
                <a:spcPct val="90000"/>
              </a:lnSpc>
              <a:spcBef>
                <a:spcPts val="0"/>
              </a:spcBef>
              <a:spcAft>
                <a:spcPts val="0"/>
              </a:spcAft>
              <a:buClr>
                <a:schemeClr val="dk1"/>
              </a:buClr>
              <a:buSzPts val="1800"/>
              <a:buFont typeface="Sarabun"/>
              <a:buChar char="●"/>
            </a:pPr>
            <a:r>
              <a:rPr b="1" lang="en" sz="1800">
                <a:solidFill>
                  <a:schemeClr val="dk1"/>
                </a:solidFill>
                <a:latin typeface="Sarabun"/>
                <a:ea typeface="Sarabun"/>
                <a:cs typeface="Sarabun"/>
                <a:sym typeface="Sarabun"/>
              </a:rPr>
              <a:t>Adaptability</a:t>
            </a:r>
            <a:r>
              <a:rPr lang="en" sz="1800">
                <a:solidFill>
                  <a:schemeClr val="dk1"/>
                </a:solidFill>
                <a:latin typeface="Sarabun"/>
                <a:ea typeface="Sarabun"/>
                <a:cs typeface="Sarabun"/>
                <a:sym typeface="Sarabun"/>
              </a:rPr>
              <a:t>: They adjust their actions in response to changes in the environment or new information.</a:t>
            </a:r>
            <a:endParaRPr sz="1800">
              <a:solidFill>
                <a:schemeClr val="dk1"/>
              </a:solidFill>
              <a:latin typeface="Sarabun"/>
              <a:ea typeface="Sarabun"/>
              <a:cs typeface="Sarabun"/>
              <a:sym typeface="Sarabun"/>
            </a:endParaRPr>
          </a:p>
          <a:p>
            <a:pPr indent="-342900" lvl="0" marL="457200" rtl="0" algn="just">
              <a:lnSpc>
                <a:spcPct val="90000"/>
              </a:lnSpc>
              <a:spcBef>
                <a:spcPts val="0"/>
              </a:spcBef>
              <a:spcAft>
                <a:spcPts val="0"/>
              </a:spcAft>
              <a:buClr>
                <a:schemeClr val="dk1"/>
              </a:buClr>
              <a:buSzPts val="1800"/>
              <a:buFont typeface="Sarabun"/>
              <a:buChar char="●"/>
            </a:pPr>
            <a:r>
              <a:rPr b="1" lang="en" sz="1800">
                <a:solidFill>
                  <a:schemeClr val="dk1"/>
                </a:solidFill>
                <a:latin typeface="Sarabun"/>
                <a:ea typeface="Sarabun"/>
                <a:cs typeface="Sarabun"/>
                <a:sym typeface="Sarabun"/>
              </a:rPr>
              <a:t>Goal-oriented</a:t>
            </a:r>
            <a:r>
              <a:rPr lang="en" sz="1800">
                <a:solidFill>
                  <a:schemeClr val="dk1"/>
                </a:solidFill>
                <a:latin typeface="Sarabun"/>
                <a:ea typeface="Sarabun"/>
                <a:cs typeface="Sarabun"/>
                <a:sym typeface="Sarabun"/>
              </a:rPr>
              <a:t>: Agents work toward specific objectives rather than simply a set of rules.</a:t>
            </a:r>
            <a:endParaRPr sz="1800">
              <a:solidFill>
                <a:schemeClr val="dk1"/>
              </a:solidFill>
              <a:latin typeface="Sarabun"/>
              <a:ea typeface="Sarabun"/>
              <a:cs typeface="Sarabun"/>
              <a:sym typeface="Sarabun"/>
            </a:endParaRPr>
          </a:p>
          <a:p>
            <a:pPr indent="-342900" lvl="0" marL="457200" rtl="0" algn="just">
              <a:lnSpc>
                <a:spcPct val="90000"/>
              </a:lnSpc>
              <a:spcBef>
                <a:spcPts val="0"/>
              </a:spcBef>
              <a:spcAft>
                <a:spcPts val="0"/>
              </a:spcAft>
              <a:buClr>
                <a:schemeClr val="dk1"/>
              </a:buClr>
              <a:buSzPts val="1800"/>
              <a:buFont typeface="Sarabun"/>
              <a:buChar char="●"/>
            </a:pPr>
            <a:r>
              <a:rPr b="1" lang="en" sz="1800">
                <a:solidFill>
                  <a:schemeClr val="dk1"/>
                </a:solidFill>
                <a:latin typeface="Sarabun"/>
                <a:ea typeface="Sarabun"/>
                <a:cs typeface="Sarabun"/>
                <a:sym typeface="Sarabun"/>
              </a:rPr>
              <a:t>Learning capability</a:t>
            </a:r>
            <a:r>
              <a:rPr lang="en" sz="1800">
                <a:solidFill>
                  <a:schemeClr val="dk1"/>
                </a:solidFill>
                <a:latin typeface="Sarabun"/>
                <a:ea typeface="Sarabun"/>
                <a:cs typeface="Sarabun"/>
                <a:sym typeface="Sarabun"/>
              </a:rPr>
              <a:t>: Many AI agents can improve their performance over time.</a:t>
            </a:r>
            <a:endParaRPr sz="1800">
              <a:solidFill>
                <a:schemeClr val="dk1"/>
              </a:solidFill>
              <a:latin typeface="Sarabun"/>
              <a:ea typeface="Sarabun"/>
              <a:cs typeface="Sarabun"/>
              <a:sym typeface="Sarabun"/>
            </a:endParaRPr>
          </a:p>
          <a:p>
            <a:pPr indent="-342900" lvl="0" marL="457200" rtl="0" algn="just">
              <a:lnSpc>
                <a:spcPct val="90000"/>
              </a:lnSpc>
              <a:spcBef>
                <a:spcPts val="0"/>
              </a:spcBef>
              <a:spcAft>
                <a:spcPts val="0"/>
              </a:spcAft>
              <a:buClr>
                <a:schemeClr val="dk1"/>
              </a:buClr>
              <a:buSzPts val="1800"/>
              <a:buFont typeface="Sarabun"/>
              <a:buChar char="●"/>
            </a:pPr>
            <a:r>
              <a:rPr b="1" lang="en" sz="1800">
                <a:solidFill>
                  <a:schemeClr val="dk1"/>
                </a:solidFill>
                <a:latin typeface="Sarabun"/>
                <a:ea typeface="Sarabun"/>
                <a:cs typeface="Sarabun"/>
                <a:sym typeface="Sarabun"/>
              </a:rPr>
              <a:t>Scalability</a:t>
            </a:r>
            <a:r>
              <a:rPr lang="en" sz="1800">
                <a:solidFill>
                  <a:schemeClr val="dk1"/>
                </a:solidFill>
                <a:latin typeface="Sarabun"/>
                <a:ea typeface="Sarabun"/>
                <a:cs typeface="Sarabun"/>
                <a:sym typeface="Sarabun"/>
              </a:rPr>
              <a:t>: as agents learn, they can solve increasingly complex tasks without major reprogramming.</a:t>
            </a:r>
            <a:endParaRPr sz="1800">
              <a:solidFill>
                <a:schemeClr val="dk1"/>
              </a:solidFill>
              <a:latin typeface="Sarabun"/>
              <a:ea typeface="Sarabun"/>
              <a:cs typeface="Sarabun"/>
              <a:sym typeface="Sarabu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50"/>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1" name="Google Shape;2091;p50"/>
          <p:cNvSpPr/>
          <p:nvPr/>
        </p:nvSpPr>
        <p:spPr>
          <a:xfrm>
            <a:off x="3545248" y="1794150"/>
            <a:ext cx="2248500" cy="2861700"/>
          </a:xfrm>
          <a:prstGeom prst="roundRect">
            <a:avLst>
              <a:gd fmla="val 4721"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2" name="Google Shape;2092;p50"/>
          <p:cNvSpPr/>
          <p:nvPr/>
        </p:nvSpPr>
        <p:spPr>
          <a:xfrm>
            <a:off x="6130096" y="1794150"/>
            <a:ext cx="2248500" cy="2861700"/>
          </a:xfrm>
          <a:prstGeom prst="roundRect">
            <a:avLst>
              <a:gd fmla="val 4721"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3" name="Google Shape;2093;p50"/>
          <p:cNvSpPr/>
          <p:nvPr/>
        </p:nvSpPr>
        <p:spPr>
          <a:xfrm>
            <a:off x="960400" y="1794150"/>
            <a:ext cx="2248500" cy="2861700"/>
          </a:xfrm>
          <a:prstGeom prst="roundRect">
            <a:avLst>
              <a:gd fmla="val 4721"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094" name="Google Shape;2094;p50"/>
          <p:cNvGrpSpPr/>
          <p:nvPr/>
        </p:nvGrpSpPr>
        <p:grpSpPr>
          <a:xfrm>
            <a:off x="427350" y="1434150"/>
            <a:ext cx="277873" cy="68400"/>
            <a:chOff x="520925" y="1460325"/>
            <a:chExt cx="277873" cy="68400"/>
          </a:xfrm>
        </p:grpSpPr>
        <p:sp>
          <p:nvSpPr>
            <p:cNvPr id="2095" name="Google Shape;2095;p50"/>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6" name="Google Shape;2096;p50"/>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7" name="Google Shape;2097;p50"/>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98" name="Google Shape;2098;p50"/>
          <p:cNvSpPr txBox="1"/>
          <p:nvPr>
            <p:ph type="title"/>
          </p:nvPr>
        </p:nvSpPr>
        <p:spPr>
          <a:xfrm>
            <a:off x="209775" y="468575"/>
            <a:ext cx="8211900" cy="808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4500"/>
              <a:t>COMMON ETL CHALLENGES</a:t>
            </a:r>
            <a:endParaRPr sz="4500"/>
          </a:p>
        </p:txBody>
      </p:sp>
      <p:sp>
        <p:nvSpPr>
          <p:cNvPr id="2099" name="Google Shape;2099;p50"/>
          <p:cNvSpPr txBox="1"/>
          <p:nvPr/>
        </p:nvSpPr>
        <p:spPr>
          <a:xfrm>
            <a:off x="960550" y="3541625"/>
            <a:ext cx="224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SCALING</a:t>
            </a:r>
            <a:endParaRPr sz="1800">
              <a:solidFill>
                <a:schemeClr val="dk1"/>
              </a:solidFill>
              <a:latin typeface="Lexend Medium"/>
              <a:ea typeface="Lexend Medium"/>
              <a:cs typeface="Lexend Medium"/>
              <a:sym typeface="Lexend Medium"/>
            </a:endParaRPr>
          </a:p>
        </p:txBody>
      </p:sp>
      <p:sp>
        <p:nvSpPr>
          <p:cNvPr id="2100" name="Google Shape;2100;p50"/>
          <p:cNvSpPr txBox="1"/>
          <p:nvPr/>
        </p:nvSpPr>
        <p:spPr>
          <a:xfrm>
            <a:off x="3545250" y="3541625"/>
            <a:ext cx="2248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TRANSFORMING DATA ACCURATELY</a:t>
            </a:r>
            <a:endParaRPr sz="1800">
              <a:solidFill>
                <a:schemeClr val="dk1"/>
              </a:solidFill>
              <a:latin typeface="Lexend Medium"/>
              <a:ea typeface="Lexend Medium"/>
              <a:cs typeface="Lexend Medium"/>
              <a:sym typeface="Lexend Medium"/>
            </a:endParaRPr>
          </a:p>
        </p:txBody>
      </p:sp>
      <p:sp>
        <p:nvSpPr>
          <p:cNvPr id="2101" name="Google Shape;2101;p50"/>
          <p:cNvSpPr txBox="1"/>
          <p:nvPr/>
        </p:nvSpPr>
        <p:spPr>
          <a:xfrm>
            <a:off x="6129950" y="3541625"/>
            <a:ext cx="2248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HANDLING DIVERSE DATA SOURCES</a:t>
            </a:r>
            <a:endParaRPr sz="1800">
              <a:solidFill>
                <a:schemeClr val="dk1"/>
              </a:solidFill>
              <a:latin typeface="Lexend Medium"/>
              <a:ea typeface="Lexend Medium"/>
              <a:cs typeface="Lexend Medium"/>
              <a:sym typeface="Lexend Medium"/>
            </a:endParaRPr>
          </a:p>
        </p:txBody>
      </p:sp>
      <p:grpSp>
        <p:nvGrpSpPr>
          <p:cNvPr id="2102" name="Google Shape;2102;p50"/>
          <p:cNvGrpSpPr/>
          <p:nvPr/>
        </p:nvGrpSpPr>
        <p:grpSpPr>
          <a:xfrm>
            <a:off x="4196048" y="2356444"/>
            <a:ext cx="946911" cy="966699"/>
            <a:chOff x="1438774" y="3590059"/>
            <a:chExt cx="946911" cy="966699"/>
          </a:xfrm>
        </p:grpSpPr>
        <p:grpSp>
          <p:nvGrpSpPr>
            <p:cNvPr id="2103" name="Google Shape;2103;p50"/>
            <p:cNvGrpSpPr/>
            <p:nvPr/>
          </p:nvGrpSpPr>
          <p:grpSpPr>
            <a:xfrm>
              <a:off x="1438774" y="3590059"/>
              <a:ext cx="946911" cy="966699"/>
              <a:chOff x="3707828" y="340487"/>
              <a:chExt cx="1276160" cy="1302829"/>
            </a:xfrm>
          </p:grpSpPr>
          <p:grpSp>
            <p:nvGrpSpPr>
              <p:cNvPr id="2104" name="Google Shape;2104;p50"/>
              <p:cNvGrpSpPr/>
              <p:nvPr/>
            </p:nvGrpSpPr>
            <p:grpSpPr>
              <a:xfrm>
                <a:off x="3707828" y="340487"/>
                <a:ext cx="1276160" cy="1302829"/>
                <a:chOff x="3707828" y="340487"/>
                <a:chExt cx="1276160" cy="1302829"/>
              </a:xfrm>
            </p:grpSpPr>
            <p:sp>
              <p:nvSpPr>
                <p:cNvPr id="2105" name="Google Shape;2105;p50"/>
                <p:cNvSpPr/>
                <p:nvPr/>
              </p:nvSpPr>
              <p:spPr>
                <a:xfrm>
                  <a:off x="3707828" y="340487"/>
                  <a:ext cx="1269809" cy="1296479"/>
                </a:xfrm>
                <a:custGeom>
                  <a:rect b="b" l="l" r="r" t="t"/>
                  <a:pathLst>
                    <a:path extrusionOk="0" h="1296479" w="1269809">
                      <a:moveTo>
                        <a:pt x="0" y="0"/>
                      </a:moveTo>
                      <a:lnTo>
                        <a:pt x="1269809" y="0"/>
                      </a:lnTo>
                      <a:lnTo>
                        <a:pt x="1269809"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6" name="Google Shape;2106;p50"/>
                <p:cNvSpPr/>
                <p:nvPr/>
              </p:nvSpPr>
              <p:spPr>
                <a:xfrm>
                  <a:off x="497763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7" name="Google Shape;2107;p50"/>
                <p:cNvSpPr/>
                <p:nvPr/>
              </p:nvSpPr>
              <p:spPr>
                <a:xfrm>
                  <a:off x="3892423"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8" name="Google Shape;2108;p50"/>
                <p:cNvSpPr/>
                <p:nvPr/>
              </p:nvSpPr>
              <p:spPr>
                <a:xfrm>
                  <a:off x="407701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9" name="Google Shape;2109;p50"/>
                <p:cNvSpPr/>
                <p:nvPr/>
              </p:nvSpPr>
              <p:spPr>
                <a:xfrm>
                  <a:off x="426154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0" name="Google Shape;2110;p50"/>
                <p:cNvSpPr/>
                <p:nvPr/>
              </p:nvSpPr>
              <p:spPr>
                <a:xfrm>
                  <a:off x="4446143"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1" name="Google Shape;2111;p50"/>
                <p:cNvSpPr/>
                <p:nvPr/>
              </p:nvSpPr>
              <p:spPr>
                <a:xfrm>
                  <a:off x="463073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2" name="Google Shape;2112;p50"/>
                <p:cNvSpPr/>
                <p:nvPr/>
              </p:nvSpPr>
              <p:spPr>
                <a:xfrm>
                  <a:off x="481526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3" name="Google Shape;2113;p50"/>
                <p:cNvSpPr/>
                <p:nvPr/>
              </p:nvSpPr>
              <p:spPr>
                <a:xfrm>
                  <a:off x="3707828"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4" name="Google Shape;2114;p50"/>
                <p:cNvSpPr/>
                <p:nvPr/>
              </p:nvSpPr>
              <p:spPr>
                <a:xfrm>
                  <a:off x="3707828"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5" name="Google Shape;2115;p50"/>
                <p:cNvSpPr/>
                <p:nvPr/>
              </p:nvSpPr>
              <p:spPr>
                <a:xfrm>
                  <a:off x="3707828"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6" name="Google Shape;2116;p50"/>
                <p:cNvSpPr/>
                <p:nvPr/>
              </p:nvSpPr>
              <p:spPr>
                <a:xfrm>
                  <a:off x="3707828"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7" name="Google Shape;2117;p50"/>
                <p:cNvSpPr/>
                <p:nvPr/>
              </p:nvSpPr>
              <p:spPr>
                <a:xfrm>
                  <a:off x="3707828"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8" name="Google Shape;2118;p50"/>
                <p:cNvSpPr/>
                <p:nvPr/>
              </p:nvSpPr>
              <p:spPr>
                <a:xfrm>
                  <a:off x="3707828"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9" name="Google Shape;2119;p50"/>
                <p:cNvSpPr/>
                <p:nvPr/>
              </p:nvSpPr>
              <p:spPr>
                <a:xfrm>
                  <a:off x="3707828"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0" name="Google Shape;2120;p50"/>
                <p:cNvSpPr/>
                <p:nvPr/>
              </p:nvSpPr>
              <p:spPr>
                <a:xfrm>
                  <a:off x="3707828"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21" name="Google Shape;2121;p50"/>
              <p:cNvSpPr/>
              <p:nvPr/>
            </p:nvSpPr>
            <p:spPr>
              <a:xfrm>
                <a:off x="4260913" y="525653"/>
                <a:ext cx="185229" cy="185229"/>
              </a:xfrm>
              <a:custGeom>
                <a:rect b="b" l="l" r="r" t="t"/>
                <a:pathLst>
                  <a:path extrusionOk="0" h="185229" w="185229">
                    <a:moveTo>
                      <a:pt x="0" y="0"/>
                    </a:moveTo>
                    <a:lnTo>
                      <a:pt x="185229" y="0"/>
                    </a:lnTo>
                    <a:lnTo>
                      <a:pt x="185229" y="185229"/>
                    </a:lnTo>
                    <a:lnTo>
                      <a:pt x="0" y="185229"/>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nvGrpSpPr>
            <p:cNvPr id="2122" name="Google Shape;2122;p50"/>
            <p:cNvGrpSpPr/>
            <p:nvPr/>
          </p:nvGrpSpPr>
          <p:grpSpPr>
            <a:xfrm>
              <a:off x="1712541" y="3729479"/>
              <a:ext cx="497389" cy="685349"/>
              <a:chOff x="1712541" y="3729479"/>
              <a:chExt cx="497389" cy="685349"/>
            </a:xfrm>
          </p:grpSpPr>
          <p:sp>
            <p:nvSpPr>
              <p:cNvPr id="2123" name="Google Shape;2123;p50"/>
              <p:cNvSpPr/>
              <p:nvPr/>
            </p:nvSpPr>
            <p:spPr>
              <a:xfrm>
                <a:off x="1712541" y="3729479"/>
                <a:ext cx="497389" cy="685349"/>
              </a:xfrm>
              <a:custGeom>
                <a:rect b="b" l="l" r="r" t="t"/>
                <a:pathLst>
                  <a:path extrusionOk="0" h="926147" w="672147">
                    <a:moveTo>
                      <a:pt x="0" y="926084"/>
                    </a:moveTo>
                    <a:lnTo>
                      <a:pt x="0" y="0"/>
                    </a:lnTo>
                    <a:lnTo>
                      <a:pt x="149161" y="0"/>
                    </a:lnTo>
                    <a:lnTo>
                      <a:pt x="149161" y="331026"/>
                    </a:lnTo>
                    <a:lnTo>
                      <a:pt x="223711" y="331026"/>
                    </a:lnTo>
                    <a:lnTo>
                      <a:pt x="223711" y="264986"/>
                    </a:lnTo>
                    <a:lnTo>
                      <a:pt x="523049" y="264986"/>
                    </a:lnTo>
                    <a:lnTo>
                      <a:pt x="523049" y="331026"/>
                    </a:lnTo>
                    <a:lnTo>
                      <a:pt x="597598" y="331026"/>
                    </a:lnTo>
                    <a:lnTo>
                      <a:pt x="597598" y="397066"/>
                    </a:lnTo>
                    <a:lnTo>
                      <a:pt x="672148" y="397066"/>
                    </a:lnTo>
                    <a:lnTo>
                      <a:pt x="672148" y="794068"/>
                    </a:lnTo>
                    <a:lnTo>
                      <a:pt x="597598" y="794068"/>
                    </a:lnTo>
                    <a:lnTo>
                      <a:pt x="597598" y="860108"/>
                    </a:lnTo>
                    <a:lnTo>
                      <a:pt x="523049" y="860108"/>
                    </a:lnTo>
                    <a:lnTo>
                      <a:pt x="523049" y="926148"/>
                    </a:lnTo>
                    <a:lnTo>
                      <a:pt x="223711" y="926148"/>
                    </a:lnTo>
                    <a:lnTo>
                      <a:pt x="223711" y="860108"/>
                    </a:lnTo>
                    <a:lnTo>
                      <a:pt x="149161" y="860108"/>
                    </a:lnTo>
                    <a:lnTo>
                      <a:pt x="149161" y="926148"/>
                    </a:lnTo>
                    <a:lnTo>
                      <a:pt x="0" y="926148"/>
                    </a:lnTo>
                    <a:close/>
                    <a:moveTo>
                      <a:pt x="447992" y="794068"/>
                    </a:moveTo>
                    <a:lnTo>
                      <a:pt x="447992" y="728027"/>
                    </a:lnTo>
                    <a:lnTo>
                      <a:pt x="523113" y="728027"/>
                    </a:lnTo>
                    <a:lnTo>
                      <a:pt x="523113" y="463042"/>
                    </a:lnTo>
                    <a:lnTo>
                      <a:pt x="447992" y="463042"/>
                    </a:lnTo>
                    <a:lnTo>
                      <a:pt x="447992" y="397002"/>
                    </a:lnTo>
                    <a:lnTo>
                      <a:pt x="223711" y="397002"/>
                    </a:lnTo>
                    <a:lnTo>
                      <a:pt x="223711" y="463042"/>
                    </a:lnTo>
                    <a:lnTo>
                      <a:pt x="149161" y="463042"/>
                    </a:lnTo>
                    <a:lnTo>
                      <a:pt x="149161" y="728027"/>
                    </a:lnTo>
                    <a:lnTo>
                      <a:pt x="223711" y="728027"/>
                    </a:lnTo>
                    <a:lnTo>
                      <a:pt x="223711" y="794068"/>
                    </a:lnTo>
                    <a:lnTo>
                      <a:pt x="447992" y="79406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4" name="Google Shape;2124;p50"/>
              <p:cNvSpPr/>
              <p:nvPr/>
            </p:nvSpPr>
            <p:spPr>
              <a:xfrm>
                <a:off x="2049409" y="3974898"/>
                <a:ext cx="104364" cy="98114"/>
              </a:xfrm>
              <a:custGeom>
                <a:rect b="b" l="l" r="r" t="t"/>
                <a:pathLst>
                  <a:path extrusionOk="0" h="132587" w="141033">
                    <a:moveTo>
                      <a:pt x="0" y="0"/>
                    </a:moveTo>
                    <a:lnTo>
                      <a:pt x="141034" y="0"/>
                    </a:lnTo>
                    <a:lnTo>
                      <a:pt x="141034"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5" name="Google Shape;2125;p50"/>
              <p:cNvSpPr/>
              <p:nvPr/>
            </p:nvSpPr>
            <p:spPr>
              <a:xfrm>
                <a:off x="1744815" y="3729480"/>
                <a:ext cx="104364" cy="685302"/>
              </a:xfrm>
              <a:custGeom>
                <a:rect b="b" l="l" r="r" t="t"/>
                <a:pathLst>
                  <a:path extrusionOk="0" h="926084" w="141033">
                    <a:moveTo>
                      <a:pt x="0" y="0"/>
                    </a:moveTo>
                    <a:lnTo>
                      <a:pt x="141034" y="0"/>
                    </a:lnTo>
                    <a:lnTo>
                      <a:pt x="141034" y="926084"/>
                    </a:lnTo>
                    <a:lnTo>
                      <a:pt x="0" y="926084"/>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6" name="Google Shape;2126;p50"/>
              <p:cNvSpPr/>
              <p:nvPr/>
            </p:nvSpPr>
            <p:spPr>
              <a:xfrm>
                <a:off x="2049409" y="4269457"/>
                <a:ext cx="104364" cy="98114"/>
              </a:xfrm>
              <a:custGeom>
                <a:rect b="b" l="l" r="r" t="t"/>
                <a:pathLst>
                  <a:path extrusionOk="0" h="132587" w="141033">
                    <a:moveTo>
                      <a:pt x="0" y="0"/>
                    </a:moveTo>
                    <a:lnTo>
                      <a:pt x="141034" y="0"/>
                    </a:lnTo>
                    <a:lnTo>
                      <a:pt x="141034"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grpSp>
        <p:nvGrpSpPr>
          <p:cNvPr id="2127" name="Google Shape;2127;p50"/>
          <p:cNvGrpSpPr/>
          <p:nvPr/>
        </p:nvGrpSpPr>
        <p:grpSpPr>
          <a:xfrm>
            <a:off x="1611347" y="2356444"/>
            <a:ext cx="946911" cy="966699"/>
            <a:chOff x="151447" y="3590017"/>
            <a:chExt cx="946911" cy="966699"/>
          </a:xfrm>
        </p:grpSpPr>
        <p:grpSp>
          <p:nvGrpSpPr>
            <p:cNvPr id="2128" name="Google Shape;2128;p50"/>
            <p:cNvGrpSpPr/>
            <p:nvPr/>
          </p:nvGrpSpPr>
          <p:grpSpPr>
            <a:xfrm>
              <a:off x="151447" y="3590017"/>
              <a:ext cx="946911" cy="966699"/>
              <a:chOff x="373316" y="340487"/>
              <a:chExt cx="1276160" cy="1302829"/>
            </a:xfrm>
          </p:grpSpPr>
          <p:sp>
            <p:nvSpPr>
              <p:cNvPr id="2129" name="Google Shape;2129;p50"/>
              <p:cNvSpPr/>
              <p:nvPr/>
            </p:nvSpPr>
            <p:spPr>
              <a:xfrm>
                <a:off x="373316"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dk2"/>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0" name="Google Shape;2130;p50"/>
              <p:cNvSpPr/>
              <p:nvPr/>
            </p:nvSpPr>
            <p:spPr>
              <a:xfrm>
                <a:off x="164312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1" name="Google Shape;2131;p50"/>
              <p:cNvSpPr/>
              <p:nvPr/>
            </p:nvSpPr>
            <p:spPr>
              <a:xfrm>
                <a:off x="55791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2" name="Google Shape;2132;p50"/>
              <p:cNvSpPr/>
              <p:nvPr/>
            </p:nvSpPr>
            <p:spPr>
              <a:xfrm>
                <a:off x="74250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3" name="Google Shape;2133;p50"/>
              <p:cNvSpPr/>
              <p:nvPr/>
            </p:nvSpPr>
            <p:spPr>
              <a:xfrm>
                <a:off x="92710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4" name="Google Shape;2134;p50"/>
              <p:cNvSpPr/>
              <p:nvPr/>
            </p:nvSpPr>
            <p:spPr>
              <a:xfrm>
                <a:off x="111163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5" name="Google Shape;2135;p50"/>
              <p:cNvSpPr/>
              <p:nvPr/>
            </p:nvSpPr>
            <p:spPr>
              <a:xfrm>
                <a:off x="129622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6" name="Google Shape;2136;p50"/>
              <p:cNvSpPr/>
              <p:nvPr/>
            </p:nvSpPr>
            <p:spPr>
              <a:xfrm>
                <a:off x="148082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7" name="Google Shape;2137;p50"/>
              <p:cNvSpPr/>
              <p:nvPr/>
            </p:nvSpPr>
            <p:spPr>
              <a:xfrm>
                <a:off x="373316"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8" name="Google Shape;2138;p50"/>
              <p:cNvSpPr/>
              <p:nvPr/>
            </p:nvSpPr>
            <p:spPr>
              <a:xfrm>
                <a:off x="373316"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9" name="Google Shape;2139;p50"/>
              <p:cNvSpPr/>
              <p:nvPr/>
            </p:nvSpPr>
            <p:spPr>
              <a:xfrm>
                <a:off x="373316"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40" name="Google Shape;2140;p50"/>
              <p:cNvSpPr/>
              <p:nvPr/>
            </p:nvSpPr>
            <p:spPr>
              <a:xfrm>
                <a:off x="373316"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41" name="Google Shape;2141;p50"/>
              <p:cNvSpPr/>
              <p:nvPr/>
            </p:nvSpPr>
            <p:spPr>
              <a:xfrm>
                <a:off x="373316"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42" name="Google Shape;2142;p50"/>
              <p:cNvSpPr/>
              <p:nvPr/>
            </p:nvSpPr>
            <p:spPr>
              <a:xfrm>
                <a:off x="373316"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43" name="Google Shape;2143;p50"/>
              <p:cNvSpPr/>
              <p:nvPr/>
            </p:nvSpPr>
            <p:spPr>
              <a:xfrm>
                <a:off x="373316"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44" name="Google Shape;2144;p50"/>
              <p:cNvSpPr/>
              <p:nvPr/>
            </p:nvSpPr>
            <p:spPr>
              <a:xfrm>
                <a:off x="373316"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nvGrpSpPr>
            <p:cNvPr id="2145" name="Google Shape;2145;p50"/>
            <p:cNvGrpSpPr/>
            <p:nvPr/>
          </p:nvGrpSpPr>
          <p:grpSpPr>
            <a:xfrm>
              <a:off x="288463" y="3729601"/>
              <a:ext cx="685212" cy="687570"/>
              <a:chOff x="288463" y="3729601"/>
              <a:chExt cx="685212" cy="687570"/>
            </a:xfrm>
          </p:grpSpPr>
          <p:sp>
            <p:nvSpPr>
              <p:cNvPr id="2146" name="Google Shape;2146;p50"/>
              <p:cNvSpPr/>
              <p:nvPr/>
            </p:nvSpPr>
            <p:spPr>
              <a:xfrm>
                <a:off x="288463" y="3729601"/>
                <a:ext cx="685212" cy="687570"/>
              </a:xfrm>
              <a:custGeom>
                <a:rect b="b" l="l" r="r" t="t"/>
                <a:pathLst>
                  <a:path extrusionOk="0" h="926020" w="922845">
                    <a:moveTo>
                      <a:pt x="204724" y="925894"/>
                    </a:moveTo>
                    <a:lnTo>
                      <a:pt x="204724" y="833438"/>
                    </a:lnTo>
                    <a:lnTo>
                      <a:pt x="102362" y="833438"/>
                    </a:lnTo>
                    <a:lnTo>
                      <a:pt x="102362" y="740982"/>
                    </a:lnTo>
                    <a:lnTo>
                      <a:pt x="0" y="740982"/>
                    </a:lnTo>
                    <a:lnTo>
                      <a:pt x="0" y="555371"/>
                    </a:lnTo>
                    <a:lnTo>
                      <a:pt x="102362" y="555371"/>
                    </a:lnTo>
                    <a:lnTo>
                      <a:pt x="102362" y="462915"/>
                    </a:lnTo>
                    <a:lnTo>
                      <a:pt x="307150" y="462915"/>
                    </a:lnTo>
                    <a:lnTo>
                      <a:pt x="307150" y="370459"/>
                    </a:lnTo>
                    <a:lnTo>
                      <a:pt x="718122" y="370459"/>
                    </a:lnTo>
                    <a:lnTo>
                      <a:pt x="718122" y="277368"/>
                    </a:lnTo>
                    <a:lnTo>
                      <a:pt x="615061" y="277368"/>
                    </a:lnTo>
                    <a:lnTo>
                      <a:pt x="615061" y="184912"/>
                    </a:lnTo>
                    <a:lnTo>
                      <a:pt x="307213" y="184912"/>
                    </a:lnTo>
                    <a:lnTo>
                      <a:pt x="307213" y="277368"/>
                    </a:lnTo>
                    <a:lnTo>
                      <a:pt x="63" y="277368"/>
                    </a:lnTo>
                    <a:lnTo>
                      <a:pt x="63" y="184912"/>
                    </a:lnTo>
                    <a:lnTo>
                      <a:pt x="102425" y="184912"/>
                    </a:lnTo>
                    <a:lnTo>
                      <a:pt x="102425" y="92456"/>
                    </a:lnTo>
                    <a:lnTo>
                      <a:pt x="204788" y="92456"/>
                    </a:lnTo>
                    <a:lnTo>
                      <a:pt x="204788" y="0"/>
                    </a:lnTo>
                    <a:lnTo>
                      <a:pt x="718122" y="0"/>
                    </a:lnTo>
                    <a:lnTo>
                      <a:pt x="718122" y="92456"/>
                    </a:lnTo>
                    <a:lnTo>
                      <a:pt x="820484" y="92456"/>
                    </a:lnTo>
                    <a:lnTo>
                      <a:pt x="820484" y="184912"/>
                    </a:lnTo>
                    <a:lnTo>
                      <a:pt x="922845" y="184912"/>
                    </a:lnTo>
                    <a:lnTo>
                      <a:pt x="922845" y="926021"/>
                    </a:lnTo>
                    <a:lnTo>
                      <a:pt x="718058" y="926021"/>
                    </a:lnTo>
                    <a:lnTo>
                      <a:pt x="718058" y="833565"/>
                    </a:lnTo>
                    <a:lnTo>
                      <a:pt x="614998" y="833565"/>
                    </a:lnTo>
                    <a:lnTo>
                      <a:pt x="614998" y="926021"/>
                    </a:lnTo>
                    <a:lnTo>
                      <a:pt x="204724" y="926021"/>
                    </a:lnTo>
                    <a:close/>
                    <a:moveTo>
                      <a:pt x="614998" y="740918"/>
                    </a:moveTo>
                    <a:lnTo>
                      <a:pt x="614998" y="648462"/>
                    </a:lnTo>
                    <a:lnTo>
                      <a:pt x="718058" y="648462"/>
                    </a:lnTo>
                    <a:lnTo>
                      <a:pt x="718058" y="462852"/>
                    </a:lnTo>
                    <a:lnTo>
                      <a:pt x="614998" y="462852"/>
                    </a:lnTo>
                    <a:lnTo>
                      <a:pt x="614998" y="555308"/>
                    </a:lnTo>
                    <a:lnTo>
                      <a:pt x="255968" y="555308"/>
                    </a:lnTo>
                    <a:lnTo>
                      <a:pt x="255968" y="740918"/>
                    </a:lnTo>
                    <a:lnTo>
                      <a:pt x="614998" y="74091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47" name="Google Shape;2147;p50"/>
              <p:cNvSpPr/>
              <p:nvPr/>
            </p:nvSpPr>
            <p:spPr>
              <a:xfrm>
                <a:off x="425385" y="4318234"/>
                <a:ext cx="250690" cy="98446"/>
              </a:xfrm>
              <a:custGeom>
                <a:rect b="b" l="l" r="r" t="t"/>
                <a:pathLst>
                  <a:path extrusionOk="0" h="132587" w="337629">
                    <a:moveTo>
                      <a:pt x="0" y="0"/>
                    </a:moveTo>
                    <a:lnTo>
                      <a:pt x="337630" y="0"/>
                    </a:lnTo>
                    <a:lnTo>
                      <a:pt x="337630"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48" name="Google Shape;2148;p50"/>
              <p:cNvSpPr/>
              <p:nvPr/>
            </p:nvSpPr>
            <p:spPr>
              <a:xfrm>
                <a:off x="722694" y="4043401"/>
                <a:ext cx="250690" cy="98446"/>
              </a:xfrm>
              <a:custGeom>
                <a:rect b="b" l="l" r="r" t="t"/>
                <a:pathLst>
                  <a:path extrusionOk="0" h="132587" w="337629">
                    <a:moveTo>
                      <a:pt x="0" y="0"/>
                    </a:moveTo>
                    <a:lnTo>
                      <a:pt x="337629" y="0"/>
                    </a:lnTo>
                    <a:lnTo>
                      <a:pt x="337629"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grpSp>
        <p:nvGrpSpPr>
          <p:cNvPr id="2149" name="Google Shape;2149;p50"/>
          <p:cNvGrpSpPr/>
          <p:nvPr/>
        </p:nvGrpSpPr>
        <p:grpSpPr>
          <a:xfrm>
            <a:off x="6780898" y="2356444"/>
            <a:ext cx="946911" cy="966699"/>
            <a:chOff x="2725798" y="3590032"/>
            <a:chExt cx="946911" cy="966699"/>
          </a:xfrm>
        </p:grpSpPr>
        <p:grpSp>
          <p:nvGrpSpPr>
            <p:cNvPr id="2150" name="Google Shape;2150;p50"/>
            <p:cNvGrpSpPr/>
            <p:nvPr/>
          </p:nvGrpSpPr>
          <p:grpSpPr>
            <a:xfrm>
              <a:off x="2725798" y="3590032"/>
              <a:ext cx="946911" cy="966699"/>
              <a:chOff x="2040572" y="340487"/>
              <a:chExt cx="1276160" cy="1302829"/>
            </a:xfrm>
          </p:grpSpPr>
          <p:grpSp>
            <p:nvGrpSpPr>
              <p:cNvPr id="2151" name="Google Shape;2151;p50"/>
              <p:cNvGrpSpPr/>
              <p:nvPr/>
            </p:nvGrpSpPr>
            <p:grpSpPr>
              <a:xfrm>
                <a:off x="2040572" y="340487"/>
                <a:ext cx="1276160" cy="1302829"/>
                <a:chOff x="2040572" y="340487"/>
                <a:chExt cx="1276160" cy="1302829"/>
              </a:xfrm>
            </p:grpSpPr>
            <p:sp>
              <p:nvSpPr>
                <p:cNvPr id="2152" name="Google Shape;2152;p50"/>
                <p:cNvSpPr/>
                <p:nvPr/>
              </p:nvSpPr>
              <p:spPr>
                <a:xfrm>
                  <a:off x="2040572"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53" name="Google Shape;2153;p50"/>
                <p:cNvSpPr/>
                <p:nvPr/>
              </p:nvSpPr>
              <p:spPr>
                <a:xfrm>
                  <a:off x="3310382"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54" name="Google Shape;2154;p50"/>
                <p:cNvSpPr/>
                <p:nvPr/>
              </p:nvSpPr>
              <p:spPr>
                <a:xfrm>
                  <a:off x="222516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55" name="Google Shape;2155;p50"/>
                <p:cNvSpPr/>
                <p:nvPr/>
              </p:nvSpPr>
              <p:spPr>
                <a:xfrm>
                  <a:off x="240976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56" name="Google Shape;2156;p50"/>
                <p:cNvSpPr/>
                <p:nvPr/>
              </p:nvSpPr>
              <p:spPr>
                <a:xfrm>
                  <a:off x="2594292"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57" name="Google Shape;2157;p50"/>
                <p:cNvSpPr/>
                <p:nvPr/>
              </p:nvSpPr>
              <p:spPr>
                <a:xfrm>
                  <a:off x="277888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58" name="Google Shape;2158;p50"/>
                <p:cNvSpPr/>
                <p:nvPr/>
              </p:nvSpPr>
              <p:spPr>
                <a:xfrm>
                  <a:off x="296348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59" name="Google Shape;2159;p50"/>
                <p:cNvSpPr/>
                <p:nvPr/>
              </p:nvSpPr>
              <p:spPr>
                <a:xfrm>
                  <a:off x="314807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0" name="Google Shape;2160;p50"/>
                <p:cNvSpPr/>
                <p:nvPr/>
              </p:nvSpPr>
              <p:spPr>
                <a:xfrm>
                  <a:off x="2040572"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1" name="Google Shape;2161;p50"/>
                <p:cNvSpPr/>
                <p:nvPr/>
              </p:nvSpPr>
              <p:spPr>
                <a:xfrm>
                  <a:off x="2040572"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2" name="Google Shape;2162;p50"/>
                <p:cNvSpPr/>
                <p:nvPr/>
              </p:nvSpPr>
              <p:spPr>
                <a:xfrm>
                  <a:off x="2040572"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3" name="Google Shape;2163;p50"/>
                <p:cNvSpPr/>
                <p:nvPr/>
              </p:nvSpPr>
              <p:spPr>
                <a:xfrm>
                  <a:off x="2040572"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4" name="Google Shape;2164;p50"/>
                <p:cNvSpPr/>
                <p:nvPr/>
              </p:nvSpPr>
              <p:spPr>
                <a:xfrm>
                  <a:off x="2040572"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5" name="Google Shape;2165;p50"/>
                <p:cNvSpPr/>
                <p:nvPr/>
              </p:nvSpPr>
              <p:spPr>
                <a:xfrm>
                  <a:off x="2040572"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6" name="Google Shape;2166;p50"/>
                <p:cNvSpPr/>
                <p:nvPr/>
              </p:nvSpPr>
              <p:spPr>
                <a:xfrm>
                  <a:off x="2040572"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7" name="Google Shape;2167;p50"/>
                <p:cNvSpPr/>
                <p:nvPr/>
              </p:nvSpPr>
              <p:spPr>
                <a:xfrm>
                  <a:off x="2040572"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68" name="Google Shape;2168;p50"/>
              <p:cNvSpPr/>
              <p:nvPr/>
            </p:nvSpPr>
            <p:spPr>
              <a:xfrm>
                <a:off x="2593657" y="525653"/>
                <a:ext cx="185229" cy="185229"/>
              </a:xfrm>
              <a:custGeom>
                <a:rect b="b" l="l" r="r" t="t"/>
                <a:pathLst>
                  <a:path extrusionOk="0" h="185229" w="185229">
                    <a:moveTo>
                      <a:pt x="0" y="0"/>
                    </a:moveTo>
                    <a:lnTo>
                      <a:pt x="185230" y="0"/>
                    </a:lnTo>
                    <a:lnTo>
                      <a:pt x="185230" y="185229"/>
                    </a:lnTo>
                    <a:lnTo>
                      <a:pt x="0" y="185229"/>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69" name="Google Shape;2169;p50"/>
            <p:cNvSpPr/>
            <p:nvPr/>
          </p:nvSpPr>
          <p:spPr>
            <a:xfrm>
              <a:off x="2862815" y="3729522"/>
              <a:ext cx="618874" cy="687570"/>
            </a:xfrm>
            <a:custGeom>
              <a:rect b="b" l="l" r="r" t="t"/>
              <a:pathLst>
                <a:path extrusionOk="0" h="926020" w="833501">
                  <a:moveTo>
                    <a:pt x="184912" y="926020"/>
                  </a:moveTo>
                  <a:lnTo>
                    <a:pt x="184912" y="833565"/>
                  </a:lnTo>
                  <a:lnTo>
                    <a:pt x="92456" y="833565"/>
                  </a:lnTo>
                  <a:lnTo>
                    <a:pt x="92456" y="741109"/>
                  </a:lnTo>
                  <a:lnTo>
                    <a:pt x="0" y="741109"/>
                  </a:lnTo>
                  <a:lnTo>
                    <a:pt x="0" y="184912"/>
                  </a:lnTo>
                  <a:lnTo>
                    <a:pt x="92456" y="184912"/>
                  </a:lnTo>
                  <a:lnTo>
                    <a:pt x="92456" y="92456"/>
                  </a:lnTo>
                  <a:lnTo>
                    <a:pt x="184912" y="92456"/>
                  </a:lnTo>
                  <a:lnTo>
                    <a:pt x="184912" y="0"/>
                  </a:lnTo>
                  <a:lnTo>
                    <a:pt x="648589" y="0"/>
                  </a:lnTo>
                  <a:lnTo>
                    <a:pt x="648589" y="92456"/>
                  </a:lnTo>
                  <a:lnTo>
                    <a:pt x="741045" y="92456"/>
                  </a:lnTo>
                  <a:lnTo>
                    <a:pt x="741045" y="184912"/>
                  </a:lnTo>
                  <a:lnTo>
                    <a:pt x="833501" y="184912"/>
                  </a:lnTo>
                  <a:lnTo>
                    <a:pt x="833501" y="370523"/>
                  </a:lnTo>
                  <a:lnTo>
                    <a:pt x="648526" y="370523"/>
                  </a:lnTo>
                  <a:lnTo>
                    <a:pt x="648526" y="277432"/>
                  </a:lnTo>
                  <a:lnTo>
                    <a:pt x="555435" y="277432"/>
                  </a:lnTo>
                  <a:lnTo>
                    <a:pt x="555435" y="184975"/>
                  </a:lnTo>
                  <a:lnTo>
                    <a:pt x="277368" y="184975"/>
                  </a:lnTo>
                  <a:lnTo>
                    <a:pt x="277368" y="277432"/>
                  </a:lnTo>
                  <a:lnTo>
                    <a:pt x="184912" y="277432"/>
                  </a:lnTo>
                  <a:lnTo>
                    <a:pt x="184912" y="648589"/>
                  </a:lnTo>
                  <a:lnTo>
                    <a:pt x="277368" y="648589"/>
                  </a:lnTo>
                  <a:lnTo>
                    <a:pt x="277368" y="741045"/>
                  </a:lnTo>
                  <a:lnTo>
                    <a:pt x="555435" y="741045"/>
                  </a:lnTo>
                  <a:lnTo>
                    <a:pt x="555435" y="648589"/>
                  </a:lnTo>
                  <a:lnTo>
                    <a:pt x="648526" y="648589"/>
                  </a:lnTo>
                  <a:lnTo>
                    <a:pt x="648526" y="555498"/>
                  </a:lnTo>
                  <a:lnTo>
                    <a:pt x="833501" y="555498"/>
                  </a:lnTo>
                  <a:lnTo>
                    <a:pt x="833501" y="741109"/>
                  </a:lnTo>
                  <a:lnTo>
                    <a:pt x="741045" y="741109"/>
                  </a:lnTo>
                  <a:lnTo>
                    <a:pt x="741045" y="833565"/>
                  </a:lnTo>
                  <a:lnTo>
                    <a:pt x="648589" y="833565"/>
                  </a:lnTo>
                  <a:lnTo>
                    <a:pt x="648589" y="926020"/>
                  </a:lnTo>
                  <a:lnTo>
                    <a:pt x="184912" y="926020"/>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70" name="Google Shape;2170;p50"/>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171" name="Google Shape;2171;p50"/>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sp>
        <p:nvSpPr>
          <p:cNvPr id="2172" name="Google Shape;2172;p50"/>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104"/>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7" name="Google Shape;3027;p104"/>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Let’s build your first AI Agent</a:t>
            </a:r>
            <a:endParaRPr sz="3200"/>
          </a:p>
        </p:txBody>
      </p:sp>
      <p:sp>
        <p:nvSpPr>
          <p:cNvPr id="3028" name="Google Shape;3028;p104"/>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3029" name="Google Shape;3029;p104"/>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3030" name="Google Shape;3030;p104"/>
          <p:cNvGrpSpPr/>
          <p:nvPr/>
        </p:nvGrpSpPr>
        <p:grpSpPr>
          <a:xfrm>
            <a:off x="427350" y="1434150"/>
            <a:ext cx="277873" cy="68400"/>
            <a:chOff x="520925" y="1460325"/>
            <a:chExt cx="277873" cy="68400"/>
          </a:xfrm>
        </p:grpSpPr>
        <p:sp>
          <p:nvSpPr>
            <p:cNvPr id="3031" name="Google Shape;3031;p104"/>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2" name="Google Shape;3032;p104"/>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3" name="Google Shape;3033;p104"/>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34" name="Google Shape;3034;p104"/>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3035" name="Google Shape;3035;p104"/>
          <p:cNvPicPr preferRelativeResize="0"/>
          <p:nvPr/>
        </p:nvPicPr>
        <p:blipFill>
          <a:blip r:embed="rId3">
            <a:alphaModFix/>
          </a:blip>
          <a:stretch>
            <a:fillRect/>
          </a:stretch>
        </p:blipFill>
        <p:spPr>
          <a:xfrm>
            <a:off x="1058863" y="1738197"/>
            <a:ext cx="7034176" cy="1405350"/>
          </a:xfrm>
          <a:prstGeom prst="rect">
            <a:avLst/>
          </a:prstGeom>
          <a:noFill/>
          <a:ln>
            <a:noFill/>
          </a:ln>
        </p:spPr>
      </p:pic>
      <p:cxnSp>
        <p:nvCxnSpPr>
          <p:cNvPr id="3036" name="Google Shape;3036;p104"/>
          <p:cNvCxnSpPr/>
          <p:nvPr/>
        </p:nvCxnSpPr>
        <p:spPr>
          <a:xfrm>
            <a:off x="5809450" y="1355250"/>
            <a:ext cx="1233000" cy="580800"/>
          </a:xfrm>
          <a:prstGeom prst="straightConnector1">
            <a:avLst/>
          </a:prstGeom>
          <a:noFill/>
          <a:ln cap="flat" cmpd="sng" w="76200">
            <a:solidFill>
              <a:schemeClr val="accent2"/>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0" name="Shape 3040"/>
        <p:cNvGrpSpPr/>
        <p:nvPr/>
      </p:nvGrpSpPr>
      <p:grpSpPr>
        <a:xfrm>
          <a:off x="0" y="0"/>
          <a:ext cx="0" cy="0"/>
          <a:chOff x="0" y="0"/>
          <a:chExt cx="0" cy="0"/>
        </a:xfrm>
      </p:grpSpPr>
      <p:sp>
        <p:nvSpPr>
          <p:cNvPr id="3041" name="Google Shape;3041;p105"/>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042" name="Google Shape;3042;p105"/>
          <p:cNvGrpSpPr/>
          <p:nvPr/>
        </p:nvGrpSpPr>
        <p:grpSpPr>
          <a:xfrm>
            <a:off x="427350" y="1434150"/>
            <a:ext cx="277873" cy="68400"/>
            <a:chOff x="520925" y="1460325"/>
            <a:chExt cx="277873" cy="68400"/>
          </a:xfrm>
        </p:grpSpPr>
        <p:sp>
          <p:nvSpPr>
            <p:cNvPr id="3043" name="Google Shape;3043;p105"/>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4" name="Google Shape;3044;p105"/>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5" name="Google Shape;3045;p105"/>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46" name="Google Shape;3046;p105"/>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Let’s build your first AI Agent</a:t>
            </a:r>
            <a:endParaRPr sz="3200"/>
          </a:p>
        </p:txBody>
      </p:sp>
      <p:sp>
        <p:nvSpPr>
          <p:cNvPr id="3047" name="Google Shape;3047;p105"/>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3048" name="Google Shape;3048;p105"/>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3049" name="Google Shape;3049;p105"/>
          <p:cNvGrpSpPr/>
          <p:nvPr/>
        </p:nvGrpSpPr>
        <p:grpSpPr>
          <a:xfrm>
            <a:off x="427350" y="1434150"/>
            <a:ext cx="277873" cy="68400"/>
            <a:chOff x="520925" y="1460325"/>
            <a:chExt cx="277873" cy="68400"/>
          </a:xfrm>
        </p:grpSpPr>
        <p:sp>
          <p:nvSpPr>
            <p:cNvPr id="3050" name="Google Shape;3050;p105"/>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1" name="Google Shape;3051;p105"/>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2" name="Google Shape;3052;p105"/>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53" name="Google Shape;3053;p105"/>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3054" name="Google Shape;3054;p105"/>
          <p:cNvPicPr preferRelativeResize="0"/>
          <p:nvPr/>
        </p:nvPicPr>
        <p:blipFill>
          <a:blip r:embed="rId3">
            <a:alphaModFix/>
          </a:blip>
          <a:stretch>
            <a:fillRect/>
          </a:stretch>
        </p:blipFill>
        <p:spPr>
          <a:xfrm>
            <a:off x="1002575" y="1664475"/>
            <a:ext cx="7338939" cy="2902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106"/>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060" name="Google Shape;3060;p106"/>
          <p:cNvGrpSpPr/>
          <p:nvPr/>
        </p:nvGrpSpPr>
        <p:grpSpPr>
          <a:xfrm>
            <a:off x="427350" y="1434150"/>
            <a:ext cx="277873" cy="68400"/>
            <a:chOff x="520925" y="1460325"/>
            <a:chExt cx="277873" cy="68400"/>
          </a:xfrm>
        </p:grpSpPr>
        <p:sp>
          <p:nvSpPr>
            <p:cNvPr id="3061" name="Google Shape;3061;p106"/>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2" name="Google Shape;3062;p106"/>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3" name="Google Shape;3063;p106"/>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64" name="Google Shape;3064;p106"/>
          <p:cNvSpPr txBox="1"/>
          <p:nvPr>
            <p:ph type="title"/>
          </p:nvPr>
        </p:nvSpPr>
        <p:spPr>
          <a:xfrm>
            <a:off x="209775" y="468575"/>
            <a:ext cx="8522400" cy="6141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100"/>
              <a:t>Your Practical Guide to LLM Agents in 2025</a:t>
            </a:r>
            <a:endParaRPr sz="3100"/>
          </a:p>
        </p:txBody>
      </p:sp>
      <p:sp>
        <p:nvSpPr>
          <p:cNvPr id="3065" name="Google Shape;3065;p106"/>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3066" name="Google Shape;3066;p106"/>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3067" name="Google Shape;3067;p106"/>
          <p:cNvGrpSpPr/>
          <p:nvPr/>
        </p:nvGrpSpPr>
        <p:grpSpPr>
          <a:xfrm>
            <a:off x="427350" y="1434150"/>
            <a:ext cx="277873" cy="68400"/>
            <a:chOff x="520925" y="1460325"/>
            <a:chExt cx="277873" cy="68400"/>
          </a:xfrm>
        </p:grpSpPr>
        <p:sp>
          <p:nvSpPr>
            <p:cNvPr id="3068" name="Google Shape;3068;p106"/>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9" name="Google Shape;3069;p106"/>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0" name="Google Shape;3070;p106"/>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71" name="Google Shape;3071;p106"/>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3072" name="Google Shape;3072;p106">
            <a:hlinkClick r:id="rId3"/>
          </p:cNvPr>
          <p:cNvPicPr preferRelativeResize="0"/>
          <p:nvPr/>
        </p:nvPicPr>
        <p:blipFill>
          <a:blip r:embed="rId4">
            <a:alphaModFix/>
          </a:blip>
          <a:stretch>
            <a:fillRect/>
          </a:stretch>
        </p:blipFill>
        <p:spPr>
          <a:xfrm>
            <a:off x="1712663" y="1564250"/>
            <a:ext cx="5516626" cy="31030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6" name="Shape 3076"/>
        <p:cNvGrpSpPr/>
        <p:nvPr/>
      </p:nvGrpSpPr>
      <p:grpSpPr>
        <a:xfrm>
          <a:off x="0" y="0"/>
          <a:ext cx="0" cy="0"/>
          <a:chOff x="0" y="0"/>
          <a:chExt cx="0" cy="0"/>
        </a:xfrm>
      </p:grpSpPr>
      <p:sp>
        <p:nvSpPr>
          <p:cNvPr id="3077" name="Google Shape;3077;p107"/>
          <p:cNvSpPr/>
          <p:nvPr/>
        </p:nvSpPr>
        <p:spPr>
          <a:xfrm>
            <a:off x="357202" y="135524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078" name="Google Shape;3078;p107"/>
          <p:cNvGrpSpPr/>
          <p:nvPr/>
        </p:nvGrpSpPr>
        <p:grpSpPr>
          <a:xfrm>
            <a:off x="427350" y="1434150"/>
            <a:ext cx="277873" cy="68400"/>
            <a:chOff x="520925" y="1460325"/>
            <a:chExt cx="277873" cy="68400"/>
          </a:xfrm>
        </p:grpSpPr>
        <p:sp>
          <p:nvSpPr>
            <p:cNvPr id="3079" name="Google Shape;3079;p107"/>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0" name="Google Shape;3080;p107"/>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1" name="Google Shape;3081;p107"/>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82" name="Google Shape;3082;p107"/>
          <p:cNvSpPr txBox="1"/>
          <p:nvPr>
            <p:ph type="title"/>
          </p:nvPr>
        </p:nvSpPr>
        <p:spPr>
          <a:xfrm>
            <a:off x="209775" y="468575"/>
            <a:ext cx="8522400" cy="6279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200"/>
              <a:t>Y</a:t>
            </a:r>
            <a:r>
              <a:rPr lang="en" sz="3200"/>
              <a:t>our turn , </a:t>
            </a:r>
            <a:r>
              <a:rPr lang="en" sz="3200"/>
              <a:t>Check point #4</a:t>
            </a:r>
            <a:endParaRPr sz="3200"/>
          </a:p>
        </p:txBody>
      </p:sp>
      <p:sp>
        <p:nvSpPr>
          <p:cNvPr id="3083" name="Google Shape;3083;p107"/>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3084" name="Google Shape;3084;p107"/>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grpSp>
        <p:nvGrpSpPr>
          <p:cNvPr id="3085" name="Google Shape;3085;p107"/>
          <p:cNvGrpSpPr/>
          <p:nvPr/>
        </p:nvGrpSpPr>
        <p:grpSpPr>
          <a:xfrm>
            <a:off x="427350" y="1434150"/>
            <a:ext cx="277873" cy="68400"/>
            <a:chOff x="520925" y="1460325"/>
            <a:chExt cx="277873" cy="68400"/>
          </a:xfrm>
        </p:grpSpPr>
        <p:sp>
          <p:nvSpPr>
            <p:cNvPr id="3086" name="Google Shape;3086;p107"/>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7" name="Google Shape;3087;p107"/>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8" name="Google Shape;3088;p107"/>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89" name="Google Shape;3089;p107"/>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3090" name="Google Shape;3090;p107"/>
          <p:cNvPicPr preferRelativeResize="0"/>
          <p:nvPr/>
        </p:nvPicPr>
        <p:blipFill>
          <a:blip r:embed="rId3">
            <a:alphaModFix/>
          </a:blip>
          <a:stretch>
            <a:fillRect/>
          </a:stretch>
        </p:blipFill>
        <p:spPr>
          <a:xfrm>
            <a:off x="1712788" y="1660009"/>
            <a:ext cx="5726326" cy="29115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4" name="Shape 3094"/>
        <p:cNvGrpSpPr/>
        <p:nvPr/>
      </p:nvGrpSpPr>
      <p:grpSpPr>
        <a:xfrm>
          <a:off x="0" y="0"/>
          <a:ext cx="0" cy="0"/>
          <a:chOff x="0" y="0"/>
          <a:chExt cx="0" cy="0"/>
        </a:xfrm>
      </p:grpSpPr>
      <p:pic>
        <p:nvPicPr>
          <p:cNvPr id="3095" name="Google Shape;3095;p108"/>
          <p:cNvPicPr preferRelativeResize="0"/>
          <p:nvPr/>
        </p:nvPicPr>
        <p:blipFill>
          <a:blip r:embed="rId3">
            <a:alphaModFix/>
          </a:blip>
          <a:stretch>
            <a:fillRect/>
          </a:stretch>
        </p:blipFill>
        <p:spPr>
          <a:xfrm>
            <a:off x="0" y="0"/>
            <a:ext cx="9137853"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51"/>
          <p:cNvSpPr/>
          <p:nvPr/>
        </p:nvSpPr>
        <p:spPr>
          <a:xfrm>
            <a:off x="5749300" y="468442"/>
            <a:ext cx="3045000" cy="9807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178" name="Google Shape;2178;p51"/>
          <p:cNvSpPr/>
          <p:nvPr/>
        </p:nvSpPr>
        <p:spPr>
          <a:xfrm>
            <a:off x="5749250" y="1627275"/>
            <a:ext cx="3045000" cy="9807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179" name="Google Shape;2179;p51"/>
          <p:cNvSpPr/>
          <p:nvPr/>
        </p:nvSpPr>
        <p:spPr>
          <a:xfrm>
            <a:off x="5749270" y="2788450"/>
            <a:ext cx="3045000" cy="9807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180" name="Google Shape;2180;p51"/>
          <p:cNvSpPr/>
          <p:nvPr/>
        </p:nvSpPr>
        <p:spPr>
          <a:xfrm>
            <a:off x="327700" y="2643875"/>
            <a:ext cx="4281000" cy="14880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181" name="Google Shape;2181;p51"/>
          <p:cNvSpPr txBox="1"/>
          <p:nvPr>
            <p:ph type="title"/>
          </p:nvPr>
        </p:nvSpPr>
        <p:spPr>
          <a:xfrm>
            <a:off x="209775" y="468575"/>
            <a:ext cx="5395200" cy="21795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WHAT ARE THE TYPES OF ETL TOOLS?</a:t>
            </a:r>
            <a:endParaRPr/>
          </a:p>
        </p:txBody>
      </p:sp>
      <p:sp>
        <p:nvSpPr>
          <p:cNvPr id="2182" name="Google Shape;2182;p51"/>
          <p:cNvSpPr/>
          <p:nvPr/>
        </p:nvSpPr>
        <p:spPr>
          <a:xfrm>
            <a:off x="5921210" y="1043780"/>
            <a:ext cx="2810100" cy="2796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BATCH PROCESSING ETL TOOLS</a:t>
            </a:r>
            <a:endParaRPr sz="1200">
              <a:solidFill>
                <a:schemeClr val="dk1"/>
              </a:solidFill>
              <a:latin typeface="Lexend Light"/>
              <a:ea typeface="Lexend Light"/>
              <a:cs typeface="Lexend Light"/>
              <a:sym typeface="Lexend Light"/>
            </a:endParaRPr>
          </a:p>
        </p:txBody>
      </p:sp>
      <p:sp>
        <p:nvSpPr>
          <p:cNvPr id="2183" name="Google Shape;2183;p51"/>
          <p:cNvSpPr/>
          <p:nvPr/>
        </p:nvSpPr>
        <p:spPr>
          <a:xfrm>
            <a:off x="5921309" y="2252525"/>
            <a:ext cx="2810100" cy="2796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CLOUD-NATIVE ETL TOOLS</a:t>
            </a:r>
            <a:endParaRPr sz="1200">
              <a:solidFill>
                <a:schemeClr val="dk1"/>
              </a:solidFill>
              <a:latin typeface="Lexend Light"/>
              <a:ea typeface="Lexend Light"/>
              <a:cs typeface="Lexend Light"/>
              <a:sym typeface="Lexend Light"/>
            </a:endParaRPr>
          </a:p>
        </p:txBody>
      </p:sp>
      <p:sp>
        <p:nvSpPr>
          <p:cNvPr id="2184" name="Google Shape;2184;p51"/>
          <p:cNvSpPr/>
          <p:nvPr/>
        </p:nvSpPr>
        <p:spPr>
          <a:xfrm>
            <a:off x="5866738" y="3413700"/>
            <a:ext cx="2810100" cy="279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OPEN SOURCE ETL TOOLS</a:t>
            </a:r>
            <a:endParaRPr sz="1200">
              <a:solidFill>
                <a:schemeClr val="dk1"/>
              </a:solidFill>
              <a:latin typeface="Lexend Light"/>
              <a:ea typeface="Lexend Light"/>
              <a:cs typeface="Lexend Light"/>
              <a:sym typeface="Lexend Light"/>
            </a:endParaRPr>
          </a:p>
        </p:txBody>
      </p:sp>
      <p:sp>
        <p:nvSpPr>
          <p:cNvPr id="2185" name="Google Shape;2185;p51"/>
          <p:cNvSpPr txBox="1"/>
          <p:nvPr/>
        </p:nvSpPr>
        <p:spPr>
          <a:xfrm>
            <a:off x="5757507" y="418575"/>
            <a:ext cx="143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Lexend Light"/>
                <a:ea typeface="Lexend Light"/>
                <a:cs typeface="Lexend Light"/>
                <a:sym typeface="Lexend Light"/>
              </a:rPr>
              <a:t>Batch</a:t>
            </a:r>
            <a:endParaRPr sz="2400">
              <a:solidFill>
                <a:schemeClr val="dk1"/>
              </a:solidFill>
              <a:latin typeface="Lexend Light"/>
              <a:ea typeface="Lexend Light"/>
              <a:cs typeface="Lexend Light"/>
              <a:sym typeface="Lexend Light"/>
            </a:endParaRPr>
          </a:p>
        </p:txBody>
      </p:sp>
      <p:sp>
        <p:nvSpPr>
          <p:cNvPr id="2186" name="Google Shape;2186;p51"/>
          <p:cNvSpPr txBox="1"/>
          <p:nvPr/>
        </p:nvSpPr>
        <p:spPr>
          <a:xfrm>
            <a:off x="5753351" y="1627275"/>
            <a:ext cx="143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Lexend Light"/>
                <a:ea typeface="Lexend Light"/>
                <a:cs typeface="Lexend Light"/>
                <a:sym typeface="Lexend Light"/>
              </a:rPr>
              <a:t>Cloud</a:t>
            </a:r>
            <a:endParaRPr sz="2400">
              <a:solidFill>
                <a:schemeClr val="dk1"/>
              </a:solidFill>
              <a:latin typeface="Lexend Light"/>
              <a:ea typeface="Lexend Light"/>
              <a:cs typeface="Lexend Light"/>
              <a:sym typeface="Lexend Light"/>
            </a:endParaRPr>
          </a:p>
        </p:txBody>
      </p:sp>
      <p:sp>
        <p:nvSpPr>
          <p:cNvPr id="2187" name="Google Shape;2187;p51"/>
          <p:cNvSpPr txBox="1"/>
          <p:nvPr/>
        </p:nvSpPr>
        <p:spPr>
          <a:xfrm>
            <a:off x="5749250" y="2788450"/>
            <a:ext cx="208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Lexend Light"/>
                <a:ea typeface="Lexend Light"/>
                <a:cs typeface="Lexend Light"/>
                <a:sym typeface="Lexend Light"/>
              </a:rPr>
              <a:t>Open source</a:t>
            </a:r>
            <a:endParaRPr sz="2400">
              <a:solidFill>
                <a:schemeClr val="dk1"/>
              </a:solidFill>
              <a:latin typeface="Lexend Light"/>
              <a:ea typeface="Lexend Light"/>
              <a:cs typeface="Lexend Light"/>
              <a:sym typeface="Lexend Light"/>
            </a:endParaRPr>
          </a:p>
        </p:txBody>
      </p:sp>
      <p:sp>
        <p:nvSpPr>
          <p:cNvPr id="2188" name="Google Shape;2188;p51"/>
          <p:cNvSpPr txBox="1"/>
          <p:nvPr/>
        </p:nvSpPr>
        <p:spPr>
          <a:xfrm>
            <a:off x="388300" y="2696075"/>
            <a:ext cx="4062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Lexend Light"/>
                <a:ea typeface="Lexend Light"/>
                <a:cs typeface="Lexend Light"/>
                <a:sym typeface="Lexend Light"/>
              </a:rPr>
              <a:t>There are </a:t>
            </a:r>
            <a:r>
              <a:rPr lang="en" sz="2200">
                <a:solidFill>
                  <a:schemeClr val="lt2"/>
                </a:solidFill>
                <a:highlight>
                  <a:schemeClr val="accent3"/>
                </a:highlight>
                <a:latin typeface="Lexend Light"/>
                <a:ea typeface="Lexend Light"/>
                <a:cs typeface="Lexend Light"/>
                <a:sym typeface="Lexend Light"/>
              </a:rPr>
              <a:t>four different types of ETL tools available today.</a:t>
            </a:r>
            <a:endParaRPr sz="2200">
              <a:solidFill>
                <a:schemeClr val="lt2"/>
              </a:solidFill>
              <a:highlight>
                <a:schemeClr val="accent3"/>
              </a:highlight>
              <a:latin typeface="Lexend Light"/>
              <a:ea typeface="Lexend Light"/>
              <a:cs typeface="Lexend Light"/>
              <a:sym typeface="Lexend Light"/>
            </a:endParaRPr>
          </a:p>
          <a:p>
            <a:pPr indent="0" lvl="0" marL="0" rtl="0" algn="l">
              <a:spcBef>
                <a:spcPts val="0"/>
              </a:spcBef>
              <a:spcAft>
                <a:spcPts val="0"/>
              </a:spcAft>
              <a:buNone/>
            </a:pPr>
            <a:r>
              <a:t/>
            </a:r>
            <a:endParaRPr sz="2200">
              <a:solidFill>
                <a:schemeClr val="lt2"/>
              </a:solidFill>
              <a:highlight>
                <a:schemeClr val="accent3"/>
              </a:highlight>
              <a:latin typeface="Lexend Light"/>
              <a:ea typeface="Lexend Light"/>
              <a:cs typeface="Lexend Light"/>
              <a:sym typeface="Lexend Light"/>
            </a:endParaRPr>
          </a:p>
        </p:txBody>
      </p:sp>
      <p:sp>
        <p:nvSpPr>
          <p:cNvPr id="2189" name="Google Shape;2189;p51"/>
          <p:cNvSpPr/>
          <p:nvPr/>
        </p:nvSpPr>
        <p:spPr>
          <a:xfrm rot="-2281231">
            <a:off x="2997312" y="3694951"/>
            <a:ext cx="170330" cy="180080"/>
          </a:xfrm>
          <a:custGeom>
            <a:rect b="b" l="l" r="r" t="t"/>
            <a:pathLst>
              <a:path extrusionOk="0" h="5504" w="5206">
                <a:moveTo>
                  <a:pt x="2726" y="0"/>
                </a:moveTo>
                <a:lnTo>
                  <a:pt x="0" y="5493"/>
                </a:lnTo>
                <a:lnTo>
                  <a:pt x="2591" y="4653"/>
                </a:lnTo>
                <a:lnTo>
                  <a:pt x="5206" y="5504"/>
                </a:lnTo>
                <a:close/>
              </a:path>
            </a:pathLst>
          </a:custGeom>
          <a:solidFill>
            <a:schemeClr val="accent3"/>
          </a:solidFill>
          <a:ln>
            <a:noFill/>
          </a:ln>
        </p:spPr>
      </p:sp>
      <p:sp>
        <p:nvSpPr>
          <p:cNvPr id="2190" name="Google Shape;2190;p51"/>
          <p:cNvSpPr/>
          <p:nvPr/>
        </p:nvSpPr>
        <p:spPr>
          <a:xfrm>
            <a:off x="5749254" y="3964375"/>
            <a:ext cx="3045000" cy="9807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191" name="Google Shape;2191;p51"/>
          <p:cNvSpPr/>
          <p:nvPr/>
        </p:nvSpPr>
        <p:spPr>
          <a:xfrm>
            <a:off x="5866723" y="4589625"/>
            <a:ext cx="2810100" cy="279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REAL-TIME ETL TOOLS</a:t>
            </a:r>
            <a:endParaRPr sz="1200">
              <a:solidFill>
                <a:schemeClr val="dk1"/>
              </a:solidFill>
              <a:latin typeface="Lexend Light"/>
              <a:ea typeface="Lexend Light"/>
              <a:cs typeface="Lexend Light"/>
              <a:sym typeface="Lexend Light"/>
            </a:endParaRPr>
          </a:p>
        </p:txBody>
      </p:sp>
      <p:sp>
        <p:nvSpPr>
          <p:cNvPr id="2192" name="Google Shape;2192;p51"/>
          <p:cNvSpPr txBox="1"/>
          <p:nvPr/>
        </p:nvSpPr>
        <p:spPr>
          <a:xfrm>
            <a:off x="5749222" y="3964375"/>
            <a:ext cx="187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Lexend Light"/>
                <a:ea typeface="Lexend Light"/>
                <a:cs typeface="Lexend Light"/>
                <a:sym typeface="Lexend Light"/>
              </a:rPr>
              <a:t>Real-time</a:t>
            </a:r>
            <a:endParaRPr sz="2400">
              <a:solidFill>
                <a:schemeClr val="dk1"/>
              </a:solidFill>
              <a:latin typeface="Lexend Light"/>
              <a:ea typeface="Lexend Light"/>
              <a:cs typeface="Lexend Light"/>
              <a:sym typeface="Lexend Light"/>
            </a:endParaRPr>
          </a:p>
        </p:txBody>
      </p:sp>
      <p:sp>
        <p:nvSpPr>
          <p:cNvPr id="2193" name="Google Shape;2193;p51"/>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194" name="Google Shape;2194;p51"/>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sp>
        <p:nvSpPr>
          <p:cNvPr id="2195" name="Google Shape;2195;p51"/>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grpSp>
        <p:nvGrpSpPr>
          <p:cNvPr id="2200" name="Google Shape;2200;p52"/>
          <p:cNvGrpSpPr/>
          <p:nvPr/>
        </p:nvGrpSpPr>
        <p:grpSpPr>
          <a:xfrm>
            <a:off x="2293635" y="486841"/>
            <a:ext cx="4568194" cy="1014987"/>
            <a:chOff x="3055725" y="715438"/>
            <a:chExt cx="3313407" cy="1014987"/>
          </a:xfrm>
        </p:grpSpPr>
        <p:grpSp>
          <p:nvGrpSpPr>
            <p:cNvPr id="2201" name="Google Shape;2201;p52"/>
            <p:cNvGrpSpPr/>
            <p:nvPr/>
          </p:nvGrpSpPr>
          <p:grpSpPr>
            <a:xfrm>
              <a:off x="3055725" y="715438"/>
              <a:ext cx="3103050" cy="786500"/>
              <a:chOff x="3007925" y="673613"/>
              <a:chExt cx="3103050" cy="786500"/>
            </a:xfrm>
          </p:grpSpPr>
          <p:sp>
            <p:nvSpPr>
              <p:cNvPr id="2202" name="Google Shape;2202;p52"/>
              <p:cNvSpPr/>
              <p:nvPr/>
            </p:nvSpPr>
            <p:spPr>
              <a:xfrm>
                <a:off x="3077725" y="721550"/>
                <a:ext cx="2973300" cy="678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203" name="Google Shape;2203;p52"/>
              <p:cNvSpPr/>
              <p:nvPr/>
            </p:nvSpPr>
            <p:spPr>
              <a:xfrm>
                <a:off x="3007925" y="6736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4" name="Google Shape;2204;p52"/>
              <p:cNvSpPr/>
              <p:nvPr/>
            </p:nvSpPr>
            <p:spPr>
              <a:xfrm>
                <a:off x="5973275" y="6736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5" name="Google Shape;2205;p52"/>
              <p:cNvSpPr/>
              <p:nvPr/>
            </p:nvSpPr>
            <p:spPr>
              <a:xfrm>
                <a:off x="5973275" y="13210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6" name="Google Shape;2206;p52"/>
              <p:cNvSpPr/>
              <p:nvPr/>
            </p:nvSpPr>
            <p:spPr>
              <a:xfrm>
                <a:off x="3007925" y="1311913"/>
                <a:ext cx="137700" cy="14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 </a:t>
                </a:r>
                <a:endParaRPr>
                  <a:solidFill>
                    <a:schemeClr val="dk1"/>
                  </a:solidFill>
                </a:endParaRPr>
              </a:p>
            </p:txBody>
          </p:sp>
        </p:grpSp>
        <p:sp>
          <p:nvSpPr>
            <p:cNvPr id="2207" name="Google Shape;2207;p52"/>
            <p:cNvSpPr/>
            <p:nvPr/>
          </p:nvSpPr>
          <p:spPr>
            <a:xfrm rot="-2281323">
              <a:off x="6037771" y="1389972"/>
              <a:ext cx="271725" cy="287249"/>
            </a:xfrm>
            <a:custGeom>
              <a:rect b="b" l="l" r="r" t="t"/>
              <a:pathLst>
                <a:path extrusionOk="0" h="5504" w="5206">
                  <a:moveTo>
                    <a:pt x="2726" y="0"/>
                  </a:moveTo>
                  <a:lnTo>
                    <a:pt x="0" y="5493"/>
                  </a:lnTo>
                  <a:lnTo>
                    <a:pt x="2591" y="4653"/>
                  </a:lnTo>
                  <a:lnTo>
                    <a:pt x="5206" y="5504"/>
                  </a:lnTo>
                  <a:close/>
                </a:path>
              </a:pathLst>
            </a:custGeom>
            <a:solidFill>
              <a:schemeClr val="lt2"/>
            </a:solidFill>
            <a:ln cap="flat" cmpd="sng" w="9525">
              <a:solidFill>
                <a:schemeClr val="lt1"/>
              </a:solidFill>
              <a:prstDash val="solid"/>
              <a:round/>
              <a:headEnd len="med" w="med" type="none"/>
              <a:tailEnd len="med" w="med" type="none"/>
            </a:ln>
          </p:spPr>
        </p:sp>
      </p:grpSp>
      <p:sp>
        <p:nvSpPr>
          <p:cNvPr id="2208" name="Google Shape;2208;p52"/>
          <p:cNvSpPr/>
          <p:nvPr/>
        </p:nvSpPr>
        <p:spPr>
          <a:xfrm>
            <a:off x="6117675" y="1670625"/>
            <a:ext cx="2909400" cy="21162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209" name="Google Shape;2209;p52"/>
          <p:cNvGrpSpPr/>
          <p:nvPr/>
        </p:nvGrpSpPr>
        <p:grpSpPr>
          <a:xfrm>
            <a:off x="6177281" y="1752681"/>
            <a:ext cx="235192" cy="55452"/>
            <a:chOff x="5202525" y="2420932"/>
            <a:chExt cx="277873" cy="68400"/>
          </a:xfrm>
        </p:grpSpPr>
        <p:sp>
          <p:nvSpPr>
            <p:cNvPr id="2210" name="Google Shape;2210;p52"/>
            <p:cNvSpPr/>
            <p:nvPr/>
          </p:nvSpPr>
          <p:spPr>
            <a:xfrm>
              <a:off x="5202525"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1" name="Google Shape;2211;p52"/>
            <p:cNvSpPr/>
            <p:nvPr/>
          </p:nvSpPr>
          <p:spPr>
            <a:xfrm>
              <a:off x="5307261"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2" name="Google Shape;2212;p52"/>
            <p:cNvSpPr/>
            <p:nvPr/>
          </p:nvSpPr>
          <p:spPr>
            <a:xfrm>
              <a:off x="5411998"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13" name="Google Shape;2213;p52"/>
          <p:cNvSpPr/>
          <p:nvPr/>
        </p:nvSpPr>
        <p:spPr>
          <a:xfrm>
            <a:off x="341525" y="2319600"/>
            <a:ext cx="5595600" cy="19923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214" name="Google Shape;2214;p52"/>
          <p:cNvGrpSpPr/>
          <p:nvPr/>
        </p:nvGrpSpPr>
        <p:grpSpPr>
          <a:xfrm>
            <a:off x="411700" y="2420932"/>
            <a:ext cx="277873" cy="68400"/>
            <a:chOff x="411700" y="2420932"/>
            <a:chExt cx="277873" cy="68400"/>
          </a:xfrm>
        </p:grpSpPr>
        <p:sp>
          <p:nvSpPr>
            <p:cNvPr id="2215" name="Google Shape;2215;p52"/>
            <p:cNvSpPr/>
            <p:nvPr/>
          </p:nvSpPr>
          <p:spPr>
            <a:xfrm>
              <a:off x="411700"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6" name="Google Shape;2216;p52"/>
            <p:cNvSpPr/>
            <p:nvPr/>
          </p:nvSpPr>
          <p:spPr>
            <a:xfrm>
              <a:off x="516436"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7" name="Google Shape;2217;p52"/>
            <p:cNvSpPr/>
            <p:nvPr/>
          </p:nvSpPr>
          <p:spPr>
            <a:xfrm>
              <a:off x="621173"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18" name="Google Shape;2218;p52"/>
          <p:cNvSpPr/>
          <p:nvPr/>
        </p:nvSpPr>
        <p:spPr>
          <a:xfrm>
            <a:off x="341528" y="1539755"/>
            <a:ext cx="1953600" cy="630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exend"/>
                <a:ea typeface="Lexend"/>
                <a:cs typeface="Lexend"/>
                <a:sym typeface="Lexend"/>
              </a:rPr>
              <a:t>Outline</a:t>
            </a:r>
            <a:endParaRPr sz="2400">
              <a:solidFill>
                <a:schemeClr val="dk1"/>
              </a:solidFill>
              <a:latin typeface="Lexend"/>
              <a:ea typeface="Lexend"/>
              <a:cs typeface="Lexend"/>
              <a:sym typeface="Lexend"/>
            </a:endParaRPr>
          </a:p>
        </p:txBody>
      </p:sp>
      <p:sp>
        <p:nvSpPr>
          <p:cNvPr id="2219" name="Google Shape;2219;p52"/>
          <p:cNvSpPr txBox="1"/>
          <p:nvPr>
            <p:ph idx="4" type="subTitle"/>
          </p:nvPr>
        </p:nvSpPr>
        <p:spPr>
          <a:xfrm>
            <a:off x="516425" y="2548200"/>
            <a:ext cx="5334000" cy="1477500"/>
          </a:xfrm>
          <a:prstGeom prst="rect">
            <a:avLst/>
          </a:prstGeom>
        </p:spPr>
        <p:txBody>
          <a:bodyPr anchorCtr="0" anchor="t" bIns="91425" lIns="91425" spcFirstLastPara="1" rIns="91425" wrap="square" tIns="91425">
            <a:spAutoFit/>
          </a:bodyPr>
          <a:lstStyle/>
          <a:p>
            <a:pPr indent="-361950" lvl="0" marL="457200" rtl="0" algn="l">
              <a:spcBef>
                <a:spcPts val="0"/>
              </a:spcBef>
              <a:spcAft>
                <a:spcPts val="0"/>
              </a:spcAft>
              <a:buSzPts val="2100"/>
              <a:buFont typeface="Lexend"/>
              <a:buChar char="●"/>
            </a:pPr>
            <a:r>
              <a:rPr b="1" lang="en" sz="2100">
                <a:latin typeface="Lexend"/>
                <a:ea typeface="Lexend"/>
                <a:cs typeface="Lexend"/>
                <a:sym typeface="Lexend"/>
              </a:rPr>
              <a:t>DATA WAREHOUSING</a:t>
            </a:r>
            <a:endParaRPr b="1" sz="2100">
              <a:latin typeface="Lexend"/>
              <a:ea typeface="Lexend"/>
              <a:cs typeface="Lexend"/>
              <a:sym typeface="Lexend"/>
            </a:endParaRPr>
          </a:p>
          <a:p>
            <a:pPr indent="-361950" lvl="0" marL="457200" rtl="0" algn="l">
              <a:spcBef>
                <a:spcPts val="0"/>
              </a:spcBef>
              <a:spcAft>
                <a:spcPts val="0"/>
              </a:spcAft>
              <a:buSzPts val="2100"/>
              <a:buFont typeface="Lexend"/>
              <a:buChar char="●"/>
            </a:pPr>
            <a:r>
              <a:rPr b="1" lang="en" sz="2100">
                <a:latin typeface="Lexend"/>
                <a:ea typeface="Lexend"/>
                <a:cs typeface="Lexend"/>
                <a:sym typeface="Lexend"/>
              </a:rPr>
              <a:t>CLOUD MIGRATION</a:t>
            </a:r>
            <a:endParaRPr b="1" sz="2100">
              <a:latin typeface="Lexend"/>
              <a:ea typeface="Lexend"/>
              <a:cs typeface="Lexend"/>
              <a:sym typeface="Lexend"/>
            </a:endParaRPr>
          </a:p>
          <a:p>
            <a:pPr indent="-361950" lvl="0" marL="457200" rtl="0" algn="l">
              <a:spcBef>
                <a:spcPts val="0"/>
              </a:spcBef>
              <a:spcAft>
                <a:spcPts val="0"/>
              </a:spcAft>
              <a:buSzPts val="2100"/>
              <a:buFont typeface="Lexend"/>
              <a:buChar char="●"/>
            </a:pPr>
            <a:r>
              <a:rPr b="1" lang="en" sz="2100">
                <a:latin typeface="Lexend"/>
                <a:ea typeface="Lexend"/>
                <a:cs typeface="Lexend"/>
                <a:sym typeface="Lexend"/>
              </a:rPr>
              <a:t>MACHINE LEARNING AND AI</a:t>
            </a:r>
            <a:endParaRPr b="1" sz="2100">
              <a:latin typeface="Lexend"/>
              <a:ea typeface="Lexend"/>
              <a:cs typeface="Lexend"/>
              <a:sym typeface="Lexend"/>
            </a:endParaRPr>
          </a:p>
          <a:p>
            <a:pPr indent="-361950" lvl="0" marL="457200" rtl="0" algn="l">
              <a:spcBef>
                <a:spcPts val="0"/>
              </a:spcBef>
              <a:spcAft>
                <a:spcPts val="0"/>
              </a:spcAft>
              <a:buSzPts val="2100"/>
              <a:buFont typeface="Lexend"/>
              <a:buChar char="●"/>
            </a:pPr>
            <a:r>
              <a:rPr b="1" lang="en" sz="2100">
                <a:latin typeface="Lexend"/>
                <a:ea typeface="Lexend"/>
                <a:cs typeface="Lexend"/>
                <a:sym typeface="Lexend"/>
              </a:rPr>
              <a:t>MARKETING DATA INTEGRATION</a:t>
            </a:r>
            <a:endParaRPr b="1" sz="2100">
              <a:latin typeface="Lexend"/>
              <a:ea typeface="Lexend"/>
              <a:cs typeface="Lexend"/>
              <a:sym typeface="Lexend"/>
            </a:endParaRPr>
          </a:p>
        </p:txBody>
      </p:sp>
      <p:sp>
        <p:nvSpPr>
          <p:cNvPr id="2220" name="Google Shape;2220;p52"/>
          <p:cNvSpPr txBox="1"/>
          <p:nvPr>
            <p:ph type="title"/>
          </p:nvPr>
        </p:nvSpPr>
        <p:spPr>
          <a:xfrm>
            <a:off x="209775" y="468575"/>
            <a:ext cx="8291400" cy="711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3800"/>
              <a:t>HOW IS ETL COMMONLY USED?</a:t>
            </a:r>
            <a:endParaRPr b="1" sz="3800"/>
          </a:p>
        </p:txBody>
      </p:sp>
      <p:sp>
        <p:nvSpPr>
          <p:cNvPr id="2221" name="Google Shape;2221;p52"/>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222" name="Google Shape;2222;p52"/>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sp>
        <p:nvSpPr>
          <p:cNvPr id="2223" name="Google Shape;2223;p52"/>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pic>
        <p:nvPicPr>
          <p:cNvPr id="2224" name="Google Shape;2224;p52"/>
          <p:cNvPicPr preferRelativeResize="0"/>
          <p:nvPr/>
        </p:nvPicPr>
        <p:blipFill>
          <a:blip r:embed="rId3">
            <a:alphaModFix/>
          </a:blip>
          <a:stretch>
            <a:fillRect/>
          </a:stretch>
        </p:blipFill>
        <p:spPr>
          <a:xfrm>
            <a:off x="6451796" y="2175674"/>
            <a:ext cx="2331781" cy="1106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53"/>
          <p:cNvSpPr txBox="1"/>
          <p:nvPr>
            <p:ph type="title"/>
          </p:nvPr>
        </p:nvSpPr>
        <p:spPr>
          <a:xfrm>
            <a:off x="209775" y="468575"/>
            <a:ext cx="8601900" cy="7665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4200"/>
              <a:t>WHAT IS THE FUTURE OF ETL?</a:t>
            </a:r>
            <a:endParaRPr sz="4200"/>
          </a:p>
        </p:txBody>
      </p:sp>
      <p:sp>
        <p:nvSpPr>
          <p:cNvPr id="2230" name="Google Shape;2230;p53"/>
          <p:cNvSpPr/>
          <p:nvPr/>
        </p:nvSpPr>
        <p:spPr>
          <a:xfrm>
            <a:off x="2233650" y="1802241"/>
            <a:ext cx="5711400" cy="7485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231" name="Google Shape;2231;p53"/>
          <p:cNvSpPr/>
          <p:nvPr/>
        </p:nvSpPr>
        <p:spPr>
          <a:xfrm>
            <a:off x="940788" y="1339920"/>
            <a:ext cx="607500" cy="200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Go</a:t>
            </a:r>
            <a:endParaRPr sz="1200">
              <a:solidFill>
                <a:schemeClr val="dk1"/>
              </a:solidFill>
              <a:latin typeface="Lexend Light"/>
              <a:ea typeface="Lexend Light"/>
              <a:cs typeface="Lexend Light"/>
              <a:sym typeface="Lexend Light"/>
            </a:endParaRPr>
          </a:p>
        </p:txBody>
      </p:sp>
      <p:sp>
        <p:nvSpPr>
          <p:cNvPr id="2232" name="Google Shape;2232;p53"/>
          <p:cNvSpPr/>
          <p:nvPr/>
        </p:nvSpPr>
        <p:spPr>
          <a:xfrm>
            <a:off x="2270947" y="1339925"/>
            <a:ext cx="2358900" cy="200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Past</a:t>
            </a:r>
            <a:endParaRPr sz="1200">
              <a:solidFill>
                <a:schemeClr val="dk1"/>
              </a:solidFill>
              <a:latin typeface="Lexend Light"/>
              <a:ea typeface="Lexend Light"/>
              <a:cs typeface="Lexend Light"/>
              <a:sym typeface="Lexend Light"/>
            </a:endParaRPr>
          </a:p>
        </p:txBody>
      </p:sp>
      <p:grpSp>
        <p:nvGrpSpPr>
          <p:cNvPr id="2233" name="Google Shape;2233;p53"/>
          <p:cNvGrpSpPr/>
          <p:nvPr/>
        </p:nvGrpSpPr>
        <p:grpSpPr>
          <a:xfrm>
            <a:off x="940776" y="1799058"/>
            <a:ext cx="607629" cy="677904"/>
            <a:chOff x="951676" y="1799058"/>
            <a:chExt cx="607629" cy="677904"/>
          </a:xfrm>
        </p:grpSpPr>
        <p:sp>
          <p:nvSpPr>
            <p:cNvPr id="2234" name="Google Shape;2234;p53"/>
            <p:cNvSpPr/>
            <p:nvPr/>
          </p:nvSpPr>
          <p:spPr>
            <a:xfrm rot="10800000">
              <a:off x="951676" y="1799058"/>
              <a:ext cx="607500" cy="607500"/>
            </a:xfrm>
            <a:prstGeom prst="round2SameRect">
              <a:avLst>
                <a:gd fmla="val 5280" name="adj1"/>
                <a:gd fmla="val 0" name="adj2"/>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Lexend"/>
                <a:ea typeface="Lexend"/>
                <a:cs typeface="Lexend"/>
                <a:sym typeface="Lexend"/>
              </a:endParaRPr>
            </a:p>
          </p:txBody>
        </p:sp>
        <p:sp>
          <p:nvSpPr>
            <p:cNvPr id="2235" name="Google Shape;2235;p53"/>
            <p:cNvSpPr/>
            <p:nvPr/>
          </p:nvSpPr>
          <p:spPr>
            <a:xfrm>
              <a:off x="951806" y="1799176"/>
              <a:ext cx="607500" cy="158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2"/>
                  </a:solidFill>
                  <a:latin typeface="Lexend Light"/>
                  <a:ea typeface="Lexend Light"/>
                  <a:cs typeface="Lexend Light"/>
                  <a:sym typeface="Lexend Light"/>
                </a:rPr>
                <a:t>Monday</a:t>
              </a:r>
              <a:endParaRPr sz="800">
                <a:solidFill>
                  <a:schemeClr val="lt2"/>
                </a:solidFill>
                <a:latin typeface="Lexend Light"/>
                <a:ea typeface="Lexend Light"/>
                <a:cs typeface="Lexend Light"/>
                <a:sym typeface="Lexend Light"/>
              </a:endParaRPr>
            </a:p>
          </p:txBody>
        </p:sp>
        <p:sp>
          <p:nvSpPr>
            <p:cNvPr id="2236" name="Google Shape;2236;p53"/>
            <p:cNvSpPr txBox="1"/>
            <p:nvPr/>
          </p:nvSpPr>
          <p:spPr>
            <a:xfrm>
              <a:off x="951738" y="1903972"/>
              <a:ext cx="60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May</a:t>
              </a:r>
              <a:endParaRPr sz="1200">
                <a:solidFill>
                  <a:schemeClr val="dk1"/>
                </a:solidFill>
                <a:latin typeface="Lexend Light"/>
                <a:ea typeface="Lexend Light"/>
                <a:cs typeface="Lexend Light"/>
                <a:sym typeface="Lexend Light"/>
              </a:endParaRPr>
            </a:p>
          </p:txBody>
        </p:sp>
        <p:sp>
          <p:nvSpPr>
            <p:cNvPr id="2237" name="Google Shape;2237;p53"/>
            <p:cNvSpPr txBox="1"/>
            <p:nvPr/>
          </p:nvSpPr>
          <p:spPr>
            <a:xfrm>
              <a:off x="951706" y="2076762"/>
              <a:ext cx="60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exend Medium"/>
                  <a:ea typeface="Lexend Medium"/>
                  <a:cs typeface="Lexend Medium"/>
                  <a:sym typeface="Lexend Medium"/>
                </a:rPr>
                <a:t>201</a:t>
              </a:r>
              <a:r>
                <a:rPr lang="en">
                  <a:solidFill>
                    <a:schemeClr val="dk1"/>
                  </a:solidFill>
                  <a:latin typeface="Lexend Medium"/>
                  <a:ea typeface="Lexend Medium"/>
                  <a:cs typeface="Lexend Medium"/>
                  <a:sym typeface="Lexend Medium"/>
                </a:rPr>
                <a:t>5</a:t>
              </a:r>
              <a:endParaRPr>
                <a:solidFill>
                  <a:schemeClr val="dk1"/>
                </a:solidFill>
                <a:latin typeface="Lexend Medium"/>
                <a:ea typeface="Lexend Medium"/>
                <a:cs typeface="Lexend Medium"/>
                <a:sym typeface="Lexend Medium"/>
              </a:endParaRPr>
            </a:p>
          </p:txBody>
        </p:sp>
      </p:grpSp>
      <p:sp>
        <p:nvSpPr>
          <p:cNvPr id="2238" name="Google Shape;2238;p53"/>
          <p:cNvSpPr txBox="1"/>
          <p:nvPr/>
        </p:nvSpPr>
        <p:spPr>
          <a:xfrm>
            <a:off x="2313492" y="1784297"/>
            <a:ext cx="544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EXPONENTIAL DATA GROWTH : The Internet of Things will continue to expand and play an increasing role in business and our lives.</a:t>
            </a:r>
            <a:endParaRPr>
              <a:solidFill>
                <a:schemeClr val="dk1"/>
              </a:solidFill>
              <a:latin typeface="Lexend Light"/>
              <a:ea typeface="Lexend Light"/>
              <a:cs typeface="Lexend Light"/>
              <a:sym typeface="Lexend Light"/>
            </a:endParaRPr>
          </a:p>
        </p:txBody>
      </p:sp>
      <p:sp>
        <p:nvSpPr>
          <p:cNvPr id="2239" name="Google Shape;2239;p53"/>
          <p:cNvSpPr/>
          <p:nvPr/>
        </p:nvSpPr>
        <p:spPr>
          <a:xfrm>
            <a:off x="2233650" y="2897464"/>
            <a:ext cx="5711400" cy="8724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240" name="Google Shape;2240;p53"/>
          <p:cNvSpPr txBox="1"/>
          <p:nvPr/>
        </p:nvSpPr>
        <p:spPr>
          <a:xfrm>
            <a:off x="2313492" y="2876548"/>
            <a:ext cx="544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MORE MACHINE LEARNING AND ARTIFICIAL INTELLIGENCE : Preparing data for machine learning and artificial intelligence.</a:t>
            </a:r>
            <a:endParaRPr>
              <a:solidFill>
                <a:schemeClr val="dk1"/>
              </a:solidFill>
              <a:latin typeface="Lexend Light"/>
              <a:ea typeface="Lexend Light"/>
              <a:cs typeface="Lexend Light"/>
              <a:sym typeface="Lexend Light"/>
            </a:endParaRPr>
          </a:p>
        </p:txBody>
      </p:sp>
      <p:sp>
        <p:nvSpPr>
          <p:cNvPr id="2241" name="Google Shape;2241;p53"/>
          <p:cNvSpPr/>
          <p:nvPr/>
        </p:nvSpPr>
        <p:spPr>
          <a:xfrm>
            <a:off x="2233650" y="4134672"/>
            <a:ext cx="5711400" cy="7311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242" name="Google Shape;2242;p53"/>
          <p:cNvSpPr txBox="1"/>
          <p:nvPr/>
        </p:nvSpPr>
        <p:spPr>
          <a:xfrm>
            <a:off x="2313492" y="4117150"/>
            <a:ext cx="544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THE DEMOCRATIZATION OF DATA : The more entire organizations can self-serve to gain actionable insights, the greater their competitive edge will be.</a:t>
            </a:r>
            <a:endParaRPr>
              <a:solidFill>
                <a:schemeClr val="dk1"/>
              </a:solidFill>
              <a:latin typeface="Lexend Light"/>
              <a:ea typeface="Lexend Light"/>
              <a:cs typeface="Lexend Light"/>
              <a:sym typeface="Lexend Light"/>
            </a:endParaRPr>
          </a:p>
        </p:txBody>
      </p:sp>
      <p:grpSp>
        <p:nvGrpSpPr>
          <p:cNvPr id="2243" name="Google Shape;2243;p53"/>
          <p:cNvGrpSpPr/>
          <p:nvPr/>
        </p:nvGrpSpPr>
        <p:grpSpPr>
          <a:xfrm>
            <a:off x="940776" y="2876558"/>
            <a:ext cx="607629" cy="677904"/>
            <a:chOff x="951676" y="1799058"/>
            <a:chExt cx="607629" cy="677904"/>
          </a:xfrm>
        </p:grpSpPr>
        <p:sp>
          <p:nvSpPr>
            <p:cNvPr id="2244" name="Google Shape;2244;p53"/>
            <p:cNvSpPr/>
            <p:nvPr/>
          </p:nvSpPr>
          <p:spPr>
            <a:xfrm rot="10800000">
              <a:off x="951676" y="1799058"/>
              <a:ext cx="607500" cy="607500"/>
            </a:xfrm>
            <a:prstGeom prst="round2SameRect">
              <a:avLst>
                <a:gd fmla="val 5280" name="adj1"/>
                <a:gd fmla="val 0" name="adj2"/>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Lexend"/>
                <a:ea typeface="Lexend"/>
                <a:cs typeface="Lexend"/>
                <a:sym typeface="Lexend"/>
              </a:endParaRPr>
            </a:p>
          </p:txBody>
        </p:sp>
        <p:sp>
          <p:nvSpPr>
            <p:cNvPr id="2245" name="Google Shape;2245;p53"/>
            <p:cNvSpPr/>
            <p:nvPr/>
          </p:nvSpPr>
          <p:spPr>
            <a:xfrm>
              <a:off x="951806" y="1799176"/>
              <a:ext cx="607500" cy="158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2"/>
                  </a:solidFill>
                  <a:latin typeface="Lexend Light"/>
                  <a:ea typeface="Lexend Light"/>
                  <a:cs typeface="Lexend Light"/>
                  <a:sym typeface="Lexend Light"/>
                </a:rPr>
                <a:t>Monday</a:t>
              </a:r>
              <a:endParaRPr sz="800">
                <a:solidFill>
                  <a:schemeClr val="lt2"/>
                </a:solidFill>
                <a:latin typeface="Lexend Light"/>
                <a:ea typeface="Lexend Light"/>
                <a:cs typeface="Lexend Light"/>
                <a:sym typeface="Lexend Light"/>
              </a:endParaRPr>
            </a:p>
          </p:txBody>
        </p:sp>
        <p:sp>
          <p:nvSpPr>
            <p:cNvPr id="2246" name="Google Shape;2246;p53"/>
            <p:cNvSpPr txBox="1"/>
            <p:nvPr/>
          </p:nvSpPr>
          <p:spPr>
            <a:xfrm>
              <a:off x="951738" y="1903972"/>
              <a:ext cx="60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May</a:t>
              </a:r>
              <a:endParaRPr sz="1200">
                <a:solidFill>
                  <a:schemeClr val="dk1"/>
                </a:solidFill>
                <a:latin typeface="Lexend Light"/>
                <a:ea typeface="Lexend Light"/>
                <a:cs typeface="Lexend Light"/>
                <a:sym typeface="Lexend Light"/>
              </a:endParaRPr>
            </a:p>
          </p:txBody>
        </p:sp>
        <p:sp>
          <p:nvSpPr>
            <p:cNvPr id="2247" name="Google Shape;2247;p53"/>
            <p:cNvSpPr txBox="1"/>
            <p:nvPr/>
          </p:nvSpPr>
          <p:spPr>
            <a:xfrm>
              <a:off x="951706" y="2076762"/>
              <a:ext cx="60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exend Medium"/>
                  <a:ea typeface="Lexend Medium"/>
                  <a:cs typeface="Lexend Medium"/>
                  <a:sym typeface="Lexend Medium"/>
                </a:rPr>
                <a:t>2025</a:t>
              </a:r>
              <a:endParaRPr>
                <a:solidFill>
                  <a:schemeClr val="dk1"/>
                </a:solidFill>
                <a:latin typeface="Lexend Medium"/>
                <a:ea typeface="Lexend Medium"/>
                <a:cs typeface="Lexend Medium"/>
                <a:sym typeface="Lexend Medium"/>
              </a:endParaRPr>
            </a:p>
          </p:txBody>
        </p:sp>
      </p:grpSp>
      <p:grpSp>
        <p:nvGrpSpPr>
          <p:cNvPr id="2248" name="Google Shape;2248;p53"/>
          <p:cNvGrpSpPr/>
          <p:nvPr/>
        </p:nvGrpSpPr>
        <p:grpSpPr>
          <a:xfrm>
            <a:off x="940776" y="4117158"/>
            <a:ext cx="607629" cy="677904"/>
            <a:chOff x="951676" y="1799058"/>
            <a:chExt cx="607629" cy="677904"/>
          </a:xfrm>
        </p:grpSpPr>
        <p:sp>
          <p:nvSpPr>
            <p:cNvPr id="2249" name="Google Shape;2249;p53"/>
            <p:cNvSpPr/>
            <p:nvPr/>
          </p:nvSpPr>
          <p:spPr>
            <a:xfrm rot="10800000">
              <a:off x="951676" y="1799058"/>
              <a:ext cx="607500" cy="607500"/>
            </a:xfrm>
            <a:prstGeom prst="round2SameRect">
              <a:avLst>
                <a:gd fmla="val 5280" name="adj1"/>
                <a:gd fmla="val 0" name="adj2"/>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Lexend"/>
                <a:ea typeface="Lexend"/>
                <a:cs typeface="Lexend"/>
                <a:sym typeface="Lexend"/>
              </a:endParaRPr>
            </a:p>
          </p:txBody>
        </p:sp>
        <p:sp>
          <p:nvSpPr>
            <p:cNvPr id="2250" name="Google Shape;2250;p53"/>
            <p:cNvSpPr/>
            <p:nvPr/>
          </p:nvSpPr>
          <p:spPr>
            <a:xfrm>
              <a:off x="951806" y="1799176"/>
              <a:ext cx="607500" cy="158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2"/>
                  </a:solidFill>
                  <a:latin typeface="Lexend Light"/>
                  <a:ea typeface="Lexend Light"/>
                  <a:cs typeface="Lexend Light"/>
                  <a:sym typeface="Lexend Light"/>
                </a:rPr>
                <a:t>Monday</a:t>
              </a:r>
              <a:endParaRPr sz="800">
                <a:solidFill>
                  <a:schemeClr val="lt2"/>
                </a:solidFill>
                <a:latin typeface="Lexend Light"/>
                <a:ea typeface="Lexend Light"/>
                <a:cs typeface="Lexend Light"/>
                <a:sym typeface="Lexend Light"/>
              </a:endParaRPr>
            </a:p>
          </p:txBody>
        </p:sp>
        <p:sp>
          <p:nvSpPr>
            <p:cNvPr id="2251" name="Google Shape;2251;p53"/>
            <p:cNvSpPr txBox="1"/>
            <p:nvPr/>
          </p:nvSpPr>
          <p:spPr>
            <a:xfrm>
              <a:off x="951738" y="1903972"/>
              <a:ext cx="60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May</a:t>
              </a:r>
              <a:endParaRPr sz="1200">
                <a:solidFill>
                  <a:schemeClr val="dk1"/>
                </a:solidFill>
                <a:latin typeface="Lexend Light"/>
                <a:ea typeface="Lexend Light"/>
                <a:cs typeface="Lexend Light"/>
                <a:sym typeface="Lexend Light"/>
              </a:endParaRPr>
            </a:p>
          </p:txBody>
        </p:sp>
        <p:sp>
          <p:nvSpPr>
            <p:cNvPr id="2252" name="Google Shape;2252;p53"/>
            <p:cNvSpPr txBox="1"/>
            <p:nvPr/>
          </p:nvSpPr>
          <p:spPr>
            <a:xfrm>
              <a:off x="951706" y="2076762"/>
              <a:ext cx="60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exend Medium"/>
                  <a:ea typeface="Lexend Medium"/>
                  <a:cs typeface="Lexend Medium"/>
                  <a:sym typeface="Lexend Medium"/>
                </a:rPr>
                <a:t>2035</a:t>
              </a:r>
              <a:endParaRPr>
                <a:solidFill>
                  <a:schemeClr val="dk1"/>
                </a:solidFill>
                <a:latin typeface="Lexend Medium"/>
                <a:ea typeface="Lexend Medium"/>
                <a:cs typeface="Lexend Medium"/>
                <a:sym typeface="Lexend Medium"/>
              </a:endParaRPr>
            </a:p>
          </p:txBody>
        </p:sp>
      </p:grpSp>
      <p:sp>
        <p:nvSpPr>
          <p:cNvPr id="2253" name="Google Shape;2253;p53"/>
          <p:cNvSpPr/>
          <p:nvPr/>
        </p:nvSpPr>
        <p:spPr>
          <a:xfrm>
            <a:off x="3947347" y="1339925"/>
            <a:ext cx="2358900" cy="200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Present</a:t>
            </a:r>
            <a:endParaRPr sz="1200">
              <a:solidFill>
                <a:schemeClr val="dk1"/>
              </a:solidFill>
              <a:latin typeface="Lexend Light"/>
              <a:ea typeface="Lexend Light"/>
              <a:cs typeface="Lexend Light"/>
              <a:sym typeface="Lexend Light"/>
            </a:endParaRPr>
          </a:p>
        </p:txBody>
      </p:sp>
      <p:sp>
        <p:nvSpPr>
          <p:cNvPr id="2254" name="Google Shape;2254;p53"/>
          <p:cNvSpPr/>
          <p:nvPr/>
        </p:nvSpPr>
        <p:spPr>
          <a:xfrm>
            <a:off x="5586147" y="1339925"/>
            <a:ext cx="2358900" cy="20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Future</a:t>
            </a:r>
            <a:endParaRPr sz="1200">
              <a:solidFill>
                <a:schemeClr val="dk1"/>
              </a:solidFill>
              <a:latin typeface="Lexend Light"/>
              <a:ea typeface="Lexend Light"/>
              <a:cs typeface="Lexend Light"/>
              <a:sym typeface="Lexend Light"/>
            </a:endParaRPr>
          </a:p>
        </p:txBody>
      </p:sp>
      <p:sp>
        <p:nvSpPr>
          <p:cNvPr id="2255" name="Google Shape;2255;p53"/>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Anant </a:t>
            </a:r>
            <a:endParaRPr/>
          </a:p>
        </p:txBody>
      </p:sp>
      <p:sp>
        <p:nvSpPr>
          <p:cNvPr id="2256" name="Google Shape;2256;p53"/>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Computer Engineering    04   Prince of Songkla University</a:t>
            </a:r>
            <a:endParaRPr/>
          </a:p>
          <a:p>
            <a:pPr indent="0" lvl="0" marL="0" rtl="0" algn="l">
              <a:spcBef>
                <a:spcPts val="0"/>
              </a:spcBef>
              <a:spcAft>
                <a:spcPts val="0"/>
              </a:spcAft>
              <a:buNone/>
            </a:pPr>
            <a:r>
              <a:t/>
            </a:r>
            <a:endParaRPr/>
          </a:p>
        </p:txBody>
      </p:sp>
      <p:sp>
        <p:nvSpPr>
          <p:cNvPr id="2257" name="Google Shape;2257;p53"/>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18 June 25</a:t>
            </a:r>
            <a:endParaRPr/>
          </a:p>
          <a:p>
            <a:pPr indent="0" lvl="0" marL="0" rtl="0" algn="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t To Know Me">
  <a:themeElements>
    <a:clrScheme name="Simple Light">
      <a:dk1>
        <a:srgbClr val="000000"/>
      </a:dk1>
      <a:lt1>
        <a:srgbClr val="4F4F4F"/>
      </a:lt1>
      <a:dk2>
        <a:srgbClr val="E7E7E7"/>
      </a:dk2>
      <a:lt2>
        <a:srgbClr val="FFFFFF"/>
      </a:lt2>
      <a:accent1>
        <a:srgbClr val="F4F2F2"/>
      </a:accent1>
      <a:accent2>
        <a:srgbClr val="119BFE"/>
      </a:accent2>
      <a:accent3>
        <a:srgbClr val="FF6B4D"/>
      </a:accent3>
      <a:accent4>
        <a:srgbClr val="28C840"/>
      </a:accent4>
      <a:accent5>
        <a:srgbClr val="FFC600"/>
      </a:accent5>
      <a:accent6>
        <a:srgbClr val="CCCCCC"/>
      </a:accent6>
      <a:hlink>
        <a:srgbClr val="E2AFD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